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60" r:id="rId6"/>
    <p:sldId id="258" r:id="rId7"/>
    <p:sldId id="259" r:id="rId8"/>
    <p:sldId id="272" r:id="rId9"/>
    <p:sldId id="273" r:id="rId10"/>
    <p:sldId id="274" r:id="rId11"/>
    <p:sldId id="280" r:id="rId12"/>
    <p:sldId id="269" r:id="rId13"/>
    <p:sldId id="279" r:id="rId14"/>
    <p:sldId id="277" r:id="rId15"/>
    <p:sldId id="283" r:id="rId16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2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6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480AC-C0DE-4E5E-9ECD-9AE37E3FCB79}" type="doc">
      <dgm:prSet loTypeId="urn:microsoft.com/office/officeart/2016/7/layout/BasicTimeline" loCatId="timeline" qsTypeId="urn:microsoft.com/office/officeart/2005/8/quickstyle/simple1" qsCatId="simple" csTypeId="urn:microsoft.com/office/officeart/2005/8/colors/accent5_2" csCatId="accent5" phldr="1"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A8C03FBB-4A75-4460-AEA6-DEAEB9C61496}">
      <dgm:prSet phldrT="[Text]" phldr="0" custT="1"/>
      <dgm:spPr/>
      <dgm:t>
        <a:bodyPr rtlCol="0"/>
        <a:lstStyle>
          <a:defPPr>
            <a:defRPr lang="it-IT"/>
          </a:defPPr>
        </a:lstStyle>
        <a:p>
          <a:pPr rtl="0">
            <a:defRPr lang="it-IT" b="1"/>
          </a:pPr>
          <a:r>
            <a:rPr lang="it-IT" sz="18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VPS</a:t>
          </a:r>
          <a:endParaRPr lang="it-IT" sz="1400" dirty="0">
            <a:solidFill>
              <a:schemeClr val="bg1">
                <a:lumMod val="75000"/>
                <a:lumOff val="25000"/>
              </a:schemeClr>
            </a:solidFill>
            <a:latin typeface="+mn-lt"/>
          </a:endParaRPr>
        </a:p>
      </dgm:t>
    </dgm:pt>
    <dgm:pt modelId="{4E972F7F-4B1B-47AA-A25B-1FFC561F1C76}" type="parTrans" cxnId="{D3D81948-D963-4D1E-AE16-9705EAF510FC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67361508-930A-4A23-8CFC-BB56DA645C3C}" type="sibTrans" cxnId="{D3D81948-D963-4D1E-AE16-9705EAF510FC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5E71F362-34DF-4EEC-92A3-0EFE450E05E4}">
      <dgm:prSet phldrT="[Text]" phldr="0" custT="1"/>
      <dgm:spPr>
        <a:solidFill>
          <a:srgbClr val="00B050">
            <a:alpha val="25000"/>
          </a:srgbClr>
        </a:solidFill>
      </dgm:spPr>
      <dgm:t>
        <a:bodyPr rtlCol="0"/>
        <a:lstStyle>
          <a:defPPr>
            <a:defRPr lang="it-IT"/>
          </a:defPPr>
        </a:lstStyle>
        <a:p>
          <a:pPr algn="ctr" rtl="0"/>
          <a:r>
            <a:rPr lang="it-IT" sz="1800" b="1" dirty="0" err="1"/>
            <a:t>Wazuh</a:t>
          </a:r>
          <a:r>
            <a:rPr lang="it-IT" sz="1800" b="1" dirty="0"/>
            <a:t> Manager + </a:t>
          </a:r>
          <a:r>
            <a:rPr lang="it-IT" sz="1800" b="1" dirty="0" err="1"/>
            <a:t>Indexer</a:t>
          </a:r>
          <a:r>
            <a:rPr lang="it-IT" sz="1800" b="1" dirty="0"/>
            <a:t> + Dashboard</a:t>
          </a:r>
          <a:endParaRPr lang="it-IT" sz="1800" dirty="0">
            <a:latin typeface="+mn-lt"/>
          </a:endParaRPr>
        </a:p>
      </dgm:t>
    </dgm:pt>
    <dgm:pt modelId="{8E5EE4D1-908E-455C-B8B3-281AD42DEC9A}" type="parTrans" cxnId="{B99CA6C9-28D1-4DDB-B8EC-AED73AD115CA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B208B24A-E9FD-40A9-B764-FB7C2B7ED8B9}" type="sibTrans" cxnId="{B99CA6C9-28D1-4DDB-B8EC-AED73AD115CA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91969DED-4CB8-4A14-A50B-3F7B848E46B5}">
      <dgm:prSet phldrT="[Text]" phldr="0" custT="1"/>
      <dgm:spPr/>
      <dgm:t>
        <a:bodyPr rtlCol="0"/>
        <a:lstStyle>
          <a:defPPr>
            <a:defRPr lang="it-IT"/>
          </a:defPPr>
        </a:lstStyle>
        <a:p>
          <a:pPr rtl="0">
            <a:defRPr lang="it-IT" b="1"/>
          </a:pPr>
          <a:r>
            <a:rPr lang="it-IT" sz="18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T4</a:t>
          </a:r>
          <a:endParaRPr lang="it-IT" sz="1400" dirty="0">
            <a:solidFill>
              <a:schemeClr val="bg1">
                <a:lumMod val="75000"/>
                <a:lumOff val="25000"/>
              </a:schemeClr>
            </a:solidFill>
            <a:latin typeface="+mn-lt"/>
          </a:endParaRPr>
        </a:p>
      </dgm:t>
    </dgm:pt>
    <dgm:pt modelId="{441CD73D-85E1-42A6-BCF8-362A3247E2F3}" type="parTrans" cxnId="{537F2ED0-8BD0-4AD5-B60D-89B660EDA1AC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81CA8AA2-C0C3-4381-BA8B-413EDD578B83}" type="sibTrans" cxnId="{537F2ED0-8BD0-4AD5-B60D-89B660EDA1AC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8A04F340-E8E1-4146-9905-E7ADCAEAABD7}">
      <dgm:prSet phldrT="[Text]" phldr="0" custT="1"/>
      <dgm:spPr>
        <a:solidFill>
          <a:srgbClr val="00B050">
            <a:alpha val="25000"/>
          </a:srgbClr>
        </a:solidFill>
      </dgm:spPr>
      <dgm:t>
        <a:bodyPr rtlCol="0"/>
        <a:lstStyle>
          <a:defPPr>
            <a:defRPr lang="it-IT"/>
          </a:defPPr>
        </a:lstStyle>
        <a:p>
          <a:pPr algn="ctr" rtl="0"/>
          <a:r>
            <a:rPr lang="it-IT" sz="1800" dirty="0">
              <a:latin typeface="+mn-lt"/>
            </a:rPr>
            <a:t>STUDENTS</a:t>
          </a:r>
        </a:p>
      </dgm:t>
    </dgm:pt>
    <dgm:pt modelId="{4EBD5EC2-45ED-4ED6-8376-97D155A911AE}" type="parTrans" cxnId="{E636BFFB-0404-4D4B-B3F0-C64FDFD9DDEF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F9CD2A04-6A34-4104-A971-391788B88F55}" type="sibTrans" cxnId="{E636BFFB-0404-4D4B-B3F0-C64FDFD9DDEF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3CC73758-10C1-47F8-AFA7-1A986D4DDD60}">
      <dgm:prSet phldrT="[Text]" phldr="0" custT="1"/>
      <dgm:spPr/>
      <dgm:t>
        <a:bodyPr rtlCol="0"/>
        <a:lstStyle>
          <a:defPPr>
            <a:defRPr lang="it-IT"/>
          </a:defPPr>
        </a:lstStyle>
        <a:p>
          <a:pPr rtl="0">
            <a:defRPr lang="it-IT" b="1"/>
          </a:pPr>
          <a:r>
            <a:rPr lang="it-IT" sz="18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T1</a:t>
          </a:r>
        </a:p>
      </dgm:t>
    </dgm:pt>
    <dgm:pt modelId="{FF6AE4B6-4A2F-49EE-9316-9AF55E77838B}" type="parTrans" cxnId="{4A69F85D-5C15-48FD-893A-B3050E1BADEB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D8170BBA-6035-4773-8431-FEDD687647FF}" type="sibTrans" cxnId="{4A69F85D-5C15-48FD-893A-B3050E1BADEB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FD9CA14A-483C-4869-B0C1-7C5FB7EEDBCC}">
      <dgm:prSet phldrT="[Text]" phldr="0" custT="1"/>
      <dgm:spPr>
        <a:solidFill>
          <a:srgbClr val="FF0000">
            <a:alpha val="25000"/>
          </a:srgbClr>
        </a:solidFill>
      </dgm:spPr>
      <dgm:t>
        <a:bodyPr rtlCol="0"/>
        <a:lstStyle>
          <a:defPPr>
            <a:defRPr lang="it-IT"/>
          </a:defPPr>
        </a:lstStyle>
        <a:p>
          <a:pPr algn="ctr" rtl="0"/>
          <a:r>
            <a:rPr lang="it-IT" sz="1800" dirty="0">
              <a:latin typeface="+mn-lt"/>
            </a:rPr>
            <a:t>WINDOWS 10 BOB</a:t>
          </a:r>
        </a:p>
      </dgm:t>
    </dgm:pt>
    <dgm:pt modelId="{8182A92F-45BA-4CD1-8E43-0B0810A50FEB}" type="parTrans" cxnId="{5EDA943F-300F-408A-A52E-3D5140FD5C22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914BB93C-EA8A-4B5B-8F06-30DA7C7F4B7B}" type="sibTrans" cxnId="{5EDA943F-300F-408A-A52E-3D5140FD5C22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D2FE027B-4161-41E1-B4D4-02AECB2E3FA0}">
      <dgm:prSet phldrT="[Text]" phldr="0" custT="1"/>
      <dgm:spPr/>
      <dgm:t>
        <a:bodyPr rtlCol="0"/>
        <a:lstStyle>
          <a:defPPr>
            <a:defRPr lang="it-IT"/>
          </a:defPPr>
        </a:lstStyle>
        <a:p>
          <a:pPr rtl="0">
            <a:defRPr lang="it-IT" b="1"/>
          </a:pPr>
          <a:r>
            <a:rPr lang="it-IT" sz="18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T1</a:t>
          </a:r>
        </a:p>
      </dgm:t>
    </dgm:pt>
    <dgm:pt modelId="{88680CFE-3CE0-4842-B3D3-716D3B671238}" type="parTrans" cxnId="{4F4F82A2-02F1-492B-96C1-46C070BEFCE3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4D59E06B-629C-40B5-96D3-423B7A56C945}" type="sibTrans" cxnId="{4F4F82A2-02F1-492B-96C1-46C070BEFCE3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2BE415B7-7185-4956-8487-237B40BC0EE5}">
      <dgm:prSet phldrT="[Text]" phldr="0" custT="1"/>
      <dgm:spPr>
        <a:solidFill>
          <a:srgbClr val="FF0000">
            <a:alpha val="25000"/>
          </a:srgbClr>
        </a:solidFill>
      </dgm:spPr>
      <dgm:t>
        <a:bodyPr rtlCol="0"/>
        <a:lstStyle>
          <a:defPPr>
            <a:defRPr lang="it-IT"/>
          </a:defPPr>
        </a:lstStyle>
        <a:p>
          <a:pPr algn="ctr" rtl="0"/>
          <a:r>
            <a:rPr lang="it-IT" sz="1800" dirty="0">
              <a:latin typeface="+mn-lt"/>
            </a:rPr>
            <a:t>ATTACKER</a:t>
          </a:r>
        </a:p>
      </dgm:t>
    </dgm:pt>
    <dgm:pt modelId="{A38E847E-0D1D-4F40-9A71-4D5999ADE08B}" type="parTrans" cxnId="{CB32A309-9CA9-4554-941D-519A91A9E733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F0D1C61C-E3F2-49BA-A2D8-C04A81308E5D}" type="sibTrans" cxnId="{CB32A309-9CA9-4554-941D-519A91A9E733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>
            <a:latin typeface="+mn-lt"/>
          </a:endParaRPr>
        </a:p>
      </dgm:t>
    </dgm:pt>
    <dgm:pt modelId="{9FFA803F-EA25-49D8-A073-96E9747E345F}" type="pres">
      <dgm:prSet presAssocID="{A66480AC-C0DE-4E5E-9ECD-9AE37E3FCB79}" presName="root" presStyleCnt="0">
        <dgm:presLayoutVars>
          <dgm:chMax/>
          <dgm:chPref/>
          <dgm:animLvl val="lvl"/>
        </dgm:presLayoutVars>
      </dgm:prSet>
      <dgm:spPr/>
    </dgm:pt>
    <dgm:pt modelId="{EE0E6265-BE99-48D1-8879-DB5A75D6D78E}" type="pres">
      <dgm:prSet presAssocID="{A66480AC-C0DE-4E5E-9ECD-9AE37E3FCB79}" presName="divider" presStyleLbl="fgAccFollowNode1" presStyleIdx="0" presStyleCnt="1"/>
      <dgm:spPr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BDA8F949-88B8-486D-9E41-ABA1463A8926}" type="pres">
      <dgm:prSet presAssocID="{A66480AC-C0DE-4E5E-9ECD-9AE37E3FCB79}" presName="nodes" presStyleCnt="0">
        <dgm:presLayoutVars>
          <dgm:chMax/>
          <dgm:chPref/>
          <dgm:animLvl val="lvl"/>
        </dgm:presLayoutVars>
      </dgm:prSet>
      <dgm:spPr/>
    </dgm:pt>
    <dgm:pt modelId="{A41AEE8D-8763-4311-BB07-B499A93D76EA}" type="pres">
      <dgm:prSet presAssocID="{A8C03FBB-4A75-4460-AEA6-DEAEB9C61496}" presName="composite" presStyleCnt="0"/>
      <dgm:spPr/>
    </dgm:pt>
    <dgm:pt modelId="{FE5C7F33-9326-49FB-89A3-8A20163AD994}" type="pres">
      <dgm:prSet presAssocID="{A8C03FBB-4A75-4460-AEA6-DEAEB9C61496}" presName="L1TextContainer" presStyleLbl="revTx" presStyleIdx="0" presStyleCnt="4" custLinFactNeighborX="-17809" custLinFactNeighborY="-581">
        <dgm:presLayoutVars>
          <dgm:chMax val="1"/>
          <dgm:chPref val="1"/>
          <dgm:bulletEnabled val="1"/>
        </dgm:presLayoutVars>
      </dgm:prSet>
      <dgm:spPr/>
    </dgm:pt>
    <dgm:pt modelId="{C51067AB-548D-47E7-B9DD-C7A4C9600F8C}" type="pres">
      <dgm:prSet presAssocID="{A8C03FBB-4A75-4460-AEA6-DEAEB9C61496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BA29120C-7C6B-4F62-9079-4AD528BC0744}" type="pres">
      <dgm:prSet presAssocID="{A8C03FBB-4A75-4460-AEA6-DEAEB9C61496}" presName="L2TextContainer" presStyleLbl="bgAcc1" presStyleIdx="0" presStyleCnt="4" custScaleX="182979" custLinFactNeighborX="-82" custLinFactNeighborY="287"/>
      <dgm:spPr/>
    </dgm:pt>
    <dgm:pt modelId="{617B6CDA-9351-44EF-9011-41758FE93851}" type="pres">
      <dgm:prSet presAssocID="{A8C03FBB-4A75-4460-AEA6-DEAEB9C61496}" presName="FlexibleEmptyPlaceHolder" presStyleCnt="0"/>
      <dgm:spPr/>
    </dgm:pt>
    <dgm:pt modelId="{A95DB80B-444A-4D69-B205-3A801BB8524A}" type="pres">
      <dgm:prSet presAssocID="{A8C03FBB-4A75-4460-AEA6-DEAEB9C61496}" presName="ConnectLine" presStyleLbl="sibTrans1D1" presStyleIdx="0" presStyleCnt="4"/>
      <dgm:spPr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A19A0AA-8B0B-4AA8-A80D-08CFFDD3F112}" type="pres">
      <dgm:prSet presAssocID="{A8C03FBB-4A75-4460-AEA6-DEAEB9C61496}" presName="ConnectorPoint" presStyleLbl="alignNode1" presStyleIdx="0" presStyleCnt="4"/>
      <dgm:spPr/>
    </dgm:pt>
    <dgm:pt modelId="{C298CC98-EF08-4D23-94A2-F58DEE6D7DE4}" type="pres">
      <dgm:prSet presAssocID="{A8C03FBB-4A75-4460-AEA6-DEAEB9C61496}" presName="EmptyPlaceHolder" presStyleCnt="0"/>
      <dgm:spPr/>
    </dgm:pt>
    <dgm:pt modelId="{F3D981F8-7433-4E93-99E6-2B447306B973}" type="pres">
      <dgm:prSet presAssocID="{67361508-930A-4A23-8CFC-BB56DA645C3C}" presName="spaceBetweenRectangles" presStyleCnt="0"/>
      <dgm:spPr/>
    </dgm:pt>
    <dgm:pt modelId="{7D29DFA7-018B-45C9-AC1C-5CFC82FEE150}" type="pres">
      <dgm:prSet presAssocID="{91969DED-4CB8-4A14-A50B-3F7B848E46B5}" presName="composite" presStyleCnt="0"/>
      <dgm:spPr/>
    </dgm:pt>
    <dgm:pt modelId="{60D0713D-AF69-4AF8-B071-F65622790886}" type="pres">
      <dgm:prSet presAssocID="{91969DED-4CB8-4A14-A50B-3F7B848E46B5}" presName="L1TextContainer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5DAA1547-FEA7-4F69-96D3-0E3A07601B1E}" type="pres">
      <dgm:prSet presAssocID="{91969DED-4CB8-4A14-A50B-3F7B848E46B5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DADAA0C9-3E42-4088-8622-30E9F6EA139A}" type="pres">
      <dgm:prSet presAssocID="{91969DED-4CB8-4A14-A50B-3F7B848E46B5}" presName="L2TextContainer" presStyleLbl="bgAcc1" presStyleIdx="1" presStyleCnt="4" custScaleX="120143"/>
      <dgm:spPr/>
    </dgm:pt>
    <dgm:pt modelId="{D2E61EE0-F306-43AF-AFF9-74A14B9CF379}" type="pres">
      <dgm:prSet presAssocID="{91969DED-4CB8-4A14-A50B-3F7B848E46B5}" presName="FlexibleEmptyPlaceHolder" presStyleCnt="0"/>
      <dgm:spPr/>
    </dgm:pt>
    <dgm:pt modelId="{DBD74D6B-057A-432C-9067-BF618C19EB2A}" type="pres">
      <dgm:prSet presAssocID="{91969DED-4CB8-4A14-A50B-3F7B848E46B5}" presName="ConnectLine" presStyleLbl="sibTrans1D1" presStyleIdx="1" presStyleCnt="4"/>
      <dgm:spPr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F979253-FD39-4920-BFCA-78C564B167EA}" type="pres">
      <dgm:prSet presAssocID="{91969DED-4CB8-4A14-A50B-3F7B848E46B5}" presName="ConnectorPoint" presStyleLbl="alignNode1" presStyleIdx="1" presStyleCnt="4"/>
      <dgm:spPr/>
    </dgm:pt>
    <dgm:pt modelId="{C9B4B298-E04C-4317-856D-E345FE5EC64B}" type="pres">
      <dgm:prSet presAssocID="{91969DED-4CB8-4A14-A50B-3F7B848E46B5}" presName="EmptyPlaceHolder" presStyleCnt="0"/>
      <dgm:spPr/>
    </dgm:pt>
    <dgm:pt modelId="{9B636147-AF19-40E0-BE7D-3BE8148CC024}" type="pres">
      <dgm:prSet presAssocID="{81CA8AA2-C0C3-4381-BA8B-413EDD578B83}" presName="spaceBetweenRectangles" presStyleCnt="0"/>
      <dgm:spPr/>
    </dgm:pt>
    <dgm:pt modelId="{76CB18D4-86E2-467C-A2CF-3ED9EFE66BEA}" type="pres">
      <dgm:prSet presAssocID="{3CC73758-10C1-47F8-AFA7-1A986D4DDD60}" presName="composite" presStyleCnt="0"/>
      <dgm:spPr/>
    </dgm:pt>
    <dgm:pt modelId="{E712D073-0B15-4887-9DCE-A27BCACBC178}" type="pres">
      <dgm:prSet presAssocID="{3CC73758-10C1-47F8-AFA7-1A986D4DDD60}" presName="L1TextContainer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4C57E835-21E8-44E9-8CE3-1E2D478ECB2B}" type="pres">
      <dgm:prSet presAssocID="{3CC73758-10C1-47F8-AFA7-1A986D4DDD60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E0D48281-565D-47A3-9B6C-576231178549}" type="pres">
      <dgm:prSet presAssocID="{3CC73758-10C1-47F8-AFA7-1A986D4DDD60}" presName="L2TextContainer" presStyleLbl="bgAcc1" presStyleIdx="2" presStyleCnt="4"/>
      <dgm:spPr/>
    </dgm:pt>
    <dgm:pt modelId="{E0365E95-CAD6-4660-956D-E490447A5CB4}" type="pres">
      <dgm:prSet presAssocID="{3CC73758-10C1-47F8-AFA7-1A986D4DDD60}" presName="FlexibleEmptyPlaceHolder" presStyleCnt="0"/>
      <dgm:spPr/>
    </dgm:pt>
    <dgm:pt modelId="{DCAE8A46-752C-4E82-84CE-E790E1F2918E}" type="pres">
      <dgm:prSet presAssocID="{3CC73758-10C1-47F8-AFA7-1A986D4DDD60}" presName="ConnectLine" presStyleLbl="sibTrans1D1" presStyleIdx="2" presStyleCnt="4"/>
      <dgm:spPr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6459BF8-D2C3-4018-9C28-98667DC203F4}" type="pres">
      <dgm:prSet presAssocID="{3CC73758-10C1-47F8-AFA7-1A986D4DDD60}" presName="ConnectorPoint" presStyleLbl="alignNode1" presStyleIdx="2" presStyleCnt="4"/>
      <dgm:spPr/>
    </dgm:pt>
    <dgm:pt modelId="{EAB0CCC2-BFF9-432D-BA8E-7ECAF2D92AF2}" type="pres">
      <dgm:prSet presAssocID="{3CC73758-10C1-47F8-AFA7-1A986D4DDD60}" presName="EmptyPlaceHolder" presStyleCnt="0"/>
      <dgm:spPr/>
    </dgm:pt>
    <dgm:pt modelId="{07073103-04B7-4C74-9AC8-048764100B10}" type="pres">
      <dgm:prSet presAssocID="{D8170BBA-6035-4773-8431-FEDD687647FF}" presName="spaceBetweenRectangles" presStyleCnt="0"/>
      <dgm:spPr/>
    </dgm:pt>
    <dgm:pt modelId="{C68762A5-E9DF-484F-B385-6C7E07325E98}" type="pres">
      <dgm:prSet presAssocID="{D2FE027B-4161-41E1-B4D4-02AECB2E3FA0}" presName="composite" presStyleCnt="0"/>
      <dgm:spPr/>
    </dgm:pt>
    <dgm:pt modelId="{F782935D-BBBD-4420-826A-F71C517659B6}" type="pres">
      <dgm:prSet presAssocID="{D2FE027B-4161-41E1-B4D4-02AECB2E3FA0}" presName="L1TextContainer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3C71E446-482E-4CAC-8D42-2D4AC020412B}" type="pres">
      <dgm:prSet presAssocID="{D2FE027B-4161-41E1-B4D4-02AECB2E3FA0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6C3A59BD-6D45-4573-B098-8CB5207F194D}" type="pres">
      <dgm:prSet presAssocID="{D2FE027B-4161-41E1-B4D4-02AECB2E3FA0}" presName="L2TextContainer" presStyleLbl="bgAcc1" presStyleIdx="3" presStyleCnt="4"/>
      <dgm:spPr/>
    </dgm:pt>
    <dgm:pt modelId="{8EB042C8-D666-4667-A1E4-E0C87151B72F}" type="pres">
      <dgm:prSet presAssocID="{D2FE027B-4161-41E1-B4D4-02AECB2E3FA0}" presName="FlexibleEmptyPlaceHolder" presStyleCnt="0"/>
      <dgm:spPr/>
    </dgm:pt>
    <dgm:pt modelId="{086FB9B1-82B2-4197-8B33-6E7FF94F8D2E}" type="pres">
      <dgm:prSet presAssocID="{D2FE027B-4161-41E1-B4D4-02AECB2E3FA0}" presName="ConnectLine" presStyleLbl="sibTrans1D1" presStyleIdx="3" presStyleCnt="4"/>
      <dgm:spPr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359E8B-7C7E-4FD9-B106-36CCBFC731D5}" type="pres">
      <dgm:prSet presAssocID="{D2FE027B-4161-41E1-B4D4-02AECB2E3FA0}" presName="ConnectorPoint" presStyleLbl="alignNode1" presStyleIdx="3" presStyleCnt="4"/>
      <dgm:spPr/>
    </dgm:pt>
    <dgm:pt modelId="{34434334-A935-4057-946F-93B826088F38}" type="pres">
      <dgm:prSet presAssocID="{D2FE027B-4161-41E1-B4D4-02AECB2E3FA0}" presName="EmptyPlaceHolder" presStyleCnt="0"/>
      <dgm:spPr/>
    </dgm:pt>
  </dgm:ptLst>
  <dgm:cxnLst>
    <dgm:cxn modelId="{CB32A309-9CA9-4554-941D-519A91A9E733}" srcId="{D2FE027B-4161-41E1-B4D4-02AECB2E3FA0}" destId="{2BE415B7-7185-4956-8487-237B40BC0EE5}" srcOrd="0" destOrd="0" parTransId="{A38E847E-0D1D-4F40-9A71-4D5999ADE08B}" sibTransId="{F0D1C61C-E3F2-49BA-A2D8-C04A81308E5D}"/>
    <dgm:cxn modelId="{64516513-C9B3-4B52-A434-6178ACAB3599}" type="presOf" srcId="{91969DED-4CB8-4A14-A50B-3F7B848E46B5}" destId="{60D0713D-AF69-4AF8-B071-F65622790886}" srcOrd="0" destOrd="0" presId="urn:microsoft.com/office/officeart/2016/7/layout/BasicTimeline"/>
    <dgm:cxn modelId="{3760A536-08D8-4D45-9A8D-A21E58E17F8A}" type="presOf" srcId="{D2FE027B-4161-41E1-B4D4-02AECB2E3FA0}" destId="{F782935D-BBBD-4420-826A-F71C517659B6}" srcOrd="0" destOrd="0" presId="urn:microsoft.com/office/officeart/2016/7/layout/BasicTimeline"/>
    <dgm:cxn modelId="{5EDA943F-300F-408A-A52E-3D5140FD5C22}" srcId="{3CC73758-10C1-47F8-AFA7-1A986D4DDD60}" destId="{FD9CA14A-483C-4869-B0C1-7C5FB7EEDBCC}" srcOrd="0" destOrd="0" parTransId="{8182A92F-45BA-4CD1-8E43-0B0810A50FEB}" sibTransId="{914BB93C-EA8A-4B5B-8F06-30DA7C7F4B7B}"/>
    <dgm:cxn modelId="{4A69F85D-5C15-48FD-893A-B3050E1BADEB}" srcId="{A66480AC-C0DE-4E5E-9ECD-9AE37E3FCB79}" destId="{3CC73758-10C1-47F8-AFA7-1A986D4DDD60}" srcOrd="2" destOrd="0" parTransId="{FF6AE4B6-4A2F-49EE-9316-9AF55E77838B}" sibTransId="{D8170BBA-6035-4773-8431-FEDD687647FF}"/>
    <dgm:cxn modelId="{D3D81948-D963-4D1E-AE16-9705EAF510FC}" srcId="{A66480AC-C0DE-4E5E-9ECD-9AE37E3FCB79}" destId="{A8C03FBB-4A75-4460-AEA6-DEAEB9C61496}" srcOrd="0" destOrd="0" parTransId="{4E972F7F-4B1B-47AA-A25B-1FFC561F1C76}" sibTransId="{67361508-930A-4A23-8CFC-BB56DA645C3C}"/>
    <dgm:cxn modelId="{41643976-DEF5-44B7-B9E7-888F3AEFC45F}" type="presOf" srcId="{3CC73758-10C1-47F8-AFA7-1A986D4DDD60}" destId="{E712D073-0B15-4887-9DCE-A27BCACBC178}" srcOrd="0" destOrd="0" presId="urn:microsoft.com/office/officeart/2016/7/layout/BasicTimeline"/>
    <dgm:cxn modelId="{2D36C892-88AC-490F-8E33-2C73C0E22FF5}" type="presOf" srcId="{2BE415B7-7185-4956-8487-237B40BC0EE5}" destId="{6C3A59BD-6D45-4573-B098-8CB5207F194D}" srcOrd="0" destOrd="0" presId="urn:microsoft.com/office/officeart/2016/7/layout/BasicTimeline"/>
    <dgm:cxn modelId="{E5C7B693-D4EE-4A4E-97D1-4621CA0D3E91}" type="presOf" srcId="{A8C03FBB-4A75-4460-AEA6-DEAEB9C61496}" destId="{FE5C7F33-9326-49FB-89A3-8A20163AD994}" srcOrd="0" destOrd="0" presId="urn:microsoft.com/office/officeart/2016/7/layout/BasicTimeline"/>
    <dgm:cxn modelId="{4F4F82A2-02F1-492B-96C1-46C070BEFCE3}" srcId="{A66480AC-C0DE-4E5E-9ECD-9AE37E3FCB79}" destId="{D2FE027B-4161-41E1-B4D4-02AECB2E3FA0}" srcOrd="3" destOrd="0" parTransId="{88680CFE-3CE0-4842-B3D3-716D3B671238}" sibTransId="{4D59E06B-629C-40B5-96D3-423B7A56C945}"/>
    <dgm:cxn modelId="{4CE397A6-DB48-4AAE-BCFB-3D992789379D}" type="presOf" srcId="{5E71F362-34DF-4EEC-92A3-0EFE450E05E4}" destId="{BA29120C-7C6B-4F62-9079-4AD528BC0744}" srcOrd="0" destOrd="0" presId="urn:microsoft.com/office/officeart/2016/7/layout/BasicTimeline"/>
    <dgm:cxn modelId="{B99CA6C9-28D1-4DDB-B8EC-AED73AD115CA}" srcId="{A8C03FBB-4A75-4460-AEA6-DEAEB9C61496}" destId="{5E71F362-34DF-4EEC-92A3-0EFE450E05E4}" srcOrd="0" destOrd="0" parTransId="{8E5EE4D1-908E-455C-B8B3-281AD42DEC9A}" sibTransId="{B208B24A-E9FD-40A9-B764-FB7C2B7ED8B9}"/>
    <dgm:cxn modelId="{537F2ED0-8BD0-4AD5-B60D-89B660EDA1AC}" srcId="{A66480AC-C0DE-4E5E-9ECD-9AE37E3FCB79}" destId="{91969DED-4CB8-4A14-A50B-3F7B848E46B5}" srcOrd="1" destOrd="0" parTransId="{441CD73D-85E1-42A6-BCF8-362A3247E2F3}" sibTransId="{81CA8AA2-C0C3-4381-BA8B-413EDD578B83}"/>
    <dgm:cxn modelId="{403E30EA-CA23-4A5A-9D22-DF82F93CFF08}" type="presOf" srcId="{A66480AC-C0DE-4E5E-9ECD-9AE37E3FCB79}" destId="{9FFA803F-EA25-49D8-A073-96E9747E345F}" srcOrd="0" destOrd="0" presId="urn:microsoft.com/office/officeart/2016/7/layout/BasicTimeline"/>
    <dgm:cxn modelId="{252B4FF4-6466-43C7-8436-08B55881B5BC}" type="presOf" srcId="{FD9CA14A-483C-4869-B0C1-7C5FB7EEDBCC}" destId="{E0D48281-565D-47A3-9B6C-576231178549}" srcOrd="0" destOrd="0" presId="urn:microsoft.com/office/officeart/2016/7/layout/BasicTimeline"/>
    <dgm:cxn modelId="{9488AFF6-9066-454E-B3C3-57C8BC68F549}" type="presOf" srcId="{8A04F340-E8E1-4146-9905-E7ADCAEAABD7}" destId="{DADAA0C9-3E42-4088-8622-30E9F6EA139A}" srcOrd="0" destOrd="0" presId="urn:microsoft.com/office/officeart/2016/7/layout/BasicTimeline"/>
    <dgm:cxn modelId="{E636BFFB-0404-4D4B-B3F0-C64FDFD9DDEF}" srcId="{91969DED-4CB8-4A14-A50B-3F7B848E46B5}" destId="{8A04F340-E8E1-4146-9905-E7ADCAEAABD7}" srcOrd="0" destOrd="0" parTransId="{4EBD5EC2-45ED-4ED6-8376-97D155A911AE}" sibTransId="{F9CD2A04-6A34-4104-A971-391788B88F55}"/>
    <dgm:cxn modelId="{9C5E351C-4F83-42C9-8766-363923817116}" type="presParOf" srcId="{9FFA803F-EA25-49D8-A073-96E9747E345F}" destId="{EE0E6265-BE99-48D1-8879-DB5A75D6D78E}" srcOrd="0" destOrd="0" presId="urn:microsoft.com/office/officeart/2016/7/layout/BasicTimeline"/>
    <dgm:cxn modelId="{F4A239D2-791C-4FA7-8885-B0E1A7FEAC48}" type="presParOf" srcId="{9FFA803F-EA25-49D8-A073-96E9747E345F}" destId="{BDA8F949-88B8-486D-9E41-ABA1463A8926}" srcOrd="1" destOrd="0" presId="urn:microsoft.com/office/officeart/2016/7/layout/BasicTimeline"/>
    <dgm:cxn modelId="{14D4DBE1-C56F-48BE-A66B-2B0E85E7B755}" type="presParOf" srcId="{BDA8F949-88B8-486D-9E41-ABA1463A8926}" destId="{A41AEE8D-8763-4311-BB07-B499A93D76EA}" srcOrd="0" destOrd="0" presId="urn:microsoft.com/office/officeart/2016/7/layout/BasicTimeline"/>
    <dgm:cxn modelId="{2868F0B4-2D8C-4E60-A800-D7753FFE1445}" type="presParOf" srcId="{A41AEE8D-8763-4311-BB07-B499A93D76EA}" destId="{FE5C7F33-9326-49FB-89A3-8A20163AD994}" srcOrd="0" destOrd="0" presId="urn:microsoft.com/office/officeart/2016/7/layout/BasicTimeline"/>
    <dgm:cxn modelId="{6F72394A-7E16-45AE-B5C9-6D1224450F0E}" type="presParOf" srcId="{A41AEE8D-8763-4311-BB07-B499A93D76EA}" destId="{C51067AB-548D-47E7-B9DD-C7A4C9600F8C}" srcOrd="1" destOrd="0" presId="urn:microsoft.com/office/officeart/2016/7/layout/BasicTimeline"/>
    <dgm:cxn modelId="{2BF023E2-BD82-4543-9797-FF9FAF55B2A5}" type="presParOf" srcId="{C51067AB-548D-47E7-B9DD-C7A4C9600F8C}" destId="{BA29120C-7C6B-4F62-9079-4AD528BC0744}" srcOrd="0" destOrd="0" presId="urn:microsoft.com/office/officeart/2016/7/layout/BasicTimeline"/>
    <dgm:cxn modelId="{2E1DF8FC-1E3D-407B-8B7F-074787FD4D73}" type="presParOf" srcId="{C51067AB-548D-47E7-B9DD-C7A4C9600F8C}" destId="{617B6CDA-9351-44EF-9011-41758FE93851}" srcOrd="1" destOrd="0" presId="urn:microsoft.com/office/officeart/2016/7/layout/BasicTimeline"/>
    <dgm:cxn modelId="{4C3C8707-33EB-4053-85D9-0C1CF04E32CD}" type="presParOf" srcId="{A41AEE8D-8763-4311-BB07-B499A93D76EA}" destId="{A95DB80B-444A-4D69-B205-3A801BB8524A}" srcOrd="2" destOrd="0" presId="urn:microsoft.com/office/officeart/2016/7/layout/BasicTimeline"/>
    <dgm:cxn modelId="{1FE3BD8D-0AF3-46A6-AB51-EDAEC9EB4D89}" type="presParOf" srcId="{A41AEE8D-8763-4311-BB07-B499A93D76EA}" destId="{FA19A0AA-8B0B-4AA8-A80D-08CFFDD3F112}" srcOrd="3" destOrd="0" presId="urn:microsoft.com/office/officeart/2016/7/layout/BasicTimeline"/>
    <dgm:cxn modelId="{B5FDF500-80BD-45C8-BBEB-575AA1DAADE7}" type="presParOf" srcId="{A41AEE8D-8763-4311-BB07-B499A93D76EA}" destId="{C298CC98-EF08-4D23-94A2-F58DEE6D7DE4}" srcOrd="4" destOrd="0" presId="urn:microsoft.com/office/officeart/2016/7/layout/BasicTimeline"/>
    <dgm:cxn modelId="{90EDA9D9-5363-433C-811E-5513B52588D1}" type="presParOf" srcId="{BDA8F949-88B8-486D-9E41-ABA1463A8926}" destId="{F3D981F8-7433-4E93-99E6-2B447306B973}" srcOrd="1" destOrd="0" presId="urn:microsoft.com/office/officeart/2016/7/layout/BasicTimeline"/>
    <dgm:cxn modelId="{7935889E-4736-4C7F-8622-A330C126F16B}" type="presParOf" srcId="{BDA8F949-88B8-486D-9E41-ABA1463A8926}" destId="{7D29DFA7-018B-45C9-AC1C-5CFC82FEE150}" srcOrd="2" destOrd="0" presId="urn:microsoft.com/office/officeart/2016/7/layout/BasicTimeline"/>
    <dgm:cxn modelId="{EB2658D4-3F40-4748-AE39-624B8E620A96}" type="presParOf" srcId="{7D29DFA7-018B-45C9-AC1C-5CFC82FEE150}" destId="{60D0713D-AF69-4AF8-B071-F65622790886}" srcOrd="0" destOrd="0" presId="urn:microsoft.com/office/officeart/2016/7/layout/BasicTimeline"/>
    <dgm:cxn modelId="{51E99B0B-8CC3-4BC2-8250-4C73AF5F12E8}" type="presParOf" srcId="{7D29DFA7-018B-45C9-AC1C-5CFC82FEE150}" destId="{5DAA1547-FEA7-4F69-96D3-0E3A07601B1E}" srcOrd="1" destOrd="0" presId="urn:microsoft.com/office/officeart/2016/7/layout/BasicTimeline"/>
    <dgm:cxn modelId="{9826AAC2-4AE6-4C22-826D-5672547E59BD}" type="presParOf" srcId="{5DAA1547-FEA7-4F69-96D3-0E3A07601B1E}" destId="{DADAA0C9-3E42-4088-8622-30E9F6EA139A}" srcOrd="0" destOrd="0" presId="urn:microsoft.com/office/officeart/2016/7/layout/BasicTimeline"/>
    <dgm:cxn modelId="{EC270DFB-5C5B-40C9-8196-FC46A9C21D19}" type="presParOf" srcId="{5DAA1547-FEA7-4F69-96D3-0E3A07601B1E}" destId="{D2E61EE0-F306-43AF-AFF9-74A14B9CF379}" srcOrd="1" destOrd="0" presId="urn:microsoft.com/office/officeart/2016/7/layout/BasicTimeline"/>
    <dgm:cxn modelId="{CB792D24-F02F-48C4-AC1D-366893851161}" type="presParOf" srcId="{7D29DFA7-018B-45C9-AC1C-5CFC82FEE150}" destId="{DBD74D6B-057A-432C-9067-BF618C19EB2A}" srcOrd="2" destOrd="0" presId="urn:microsoft.com/office/officeart/2016/7/layout/BasicTimeline"/>
    <dgm:cxn modelId="{0B13E8C1-0B1E-425B-8D83-92D34782753B}" type="presParOf" srcId="{7D29DFA7-018B-45C9-AC1C-5CFC82FEE150}" destId="{0F979253-FD39-4920-BFCA-78C564B167EA}" srcOrd="3" destOrd="0" presId="urn:microsoft.com/office/officeart/2016/7/layout/BasicTimeline"/>
    <dgm:cxn modelId="{6B60A5F4-2BAC-4F3F-A227-CB4F69F166D3}" type="presParOf" srcId="{7D29DFA7-018B-45C9-AC1C-5CFC82FEE150}" destId="{C9B4B298-E04C-4317-856D-E345FE5EC64B}" srcOrd="4" destOrd="0" presId="urn:microsoft.com/office/officeart/2016/7/layout/BasicTimeline"/>
    <dgm:cxn modelId="{F632D135-41E2-43A9-9B84-8A9C50BA663F}" type="presParOf" srcId="{BDA8F949-88B8-486D-9E41-ABA1463A8926}" destId="{9B636147-AF19-40E0-BE7D-3BE8148CC024}" srcOrd="3" destOrd="0" presId="urn:microsoft.com/office/officeart/2016/7/layout/BasicTimeline"/>
    <dgm:cxn modelId="{3411521A-E802-4A42-B7EC-D46E6B3B7C96}" type="presParOf" srcId="{BDA8F949-88B8-486D-9E41-ABA1463A8926}" destId="{76CB18D4-86E2-467C-A2CF-3ED9EFE66BEA}" srcOrd="4" destOrd="0" presId="urn:microsoft.com/office/officeart/2016/7/layout/BasicTimeline"/>
    <dgm:cxn modelId="{88CD890C-B8E8-4CDA-B032-3A9A3F32FD79}" type="presParOf" srcId="{76CB18D4-86E2-467C-A2CF-3ED9EFE66BEA}" destId="{E712D073-0B15-4887-9DCE-A27BCACBC178}" srcOrd="0" destOrd="0" presId="urn:microsoft.com/office/officeart/2016/7/layout/BasicTimeline"/>
    <dgm:cxn modelId="{AB1754FF-81F0-4ADB-A662-440DA0FBE430}" type="presParOf" srcId="{76CB18D4-86E2-467C-A2CF-3ED9EFE66BEA}" destId="{4C57E835-21E8-44E9-8CE3-1E2D478ECB2B}" srcOrd="1" destOrd="0" presId="urn:microsoft.com/office/officeart/2016/7/layout/BasicTimeline"/>
    <dgm:cxn modelId="{03EB58B1-E5D1-49BD-8FE7-FF1A8E5CDD51}" type="presParOf" srcId="{4C57E835-21E8-44E9-8CE3-1E2D478ECB2B}" destId="{E0D48281-565D-47A3-9B6C-576231178549}" srcOrd="0" destOrd="0" presId="urn:microsoft.com/office/officeart/2016/7/layout/BasicTimeline"/>
    <dgm:cxn modelId="{C7D8A92C-6CBF-4FA3-931B-5668E18C280C}" type="presParOf" srcId="{4C57E835-21E8-44E9-8CE3-1E2D478ECB2B}" destId="{E0365E95-CAD6-4660-956D-E490447A5CB4}" srcOrd="1" destOrd="0" presId="urn:microsoft.com/office/officeart/2016/7/layout/BasicTimeline"/>
    <dgm:cxn modelId="{57009207-8976-4EFD-876A-EF1C91AB599A}" type="presParOf" srcId="{76CB18D4-86E2-467C-A2CF-3ED9EFE66BEA}" destId="{DCAE8A46-752C-4E82-84CE-E790E1F2918E}" srcOrd="2" destOrd="0" presId="urn:microsoft.com/office/officeart/2016/7/layout/BasicTimeline"/>
    <dgm:cxn modelId="{A5FB4889-2275-4DD2-ADF0-583A5D1AE1ED}" type="presParOf" srcId="{76CB18D4-86E2-467C-A2CF-3ED9EFE66BEA}" destId="{B6459BF8-D2C3-4018-9C28-98667DC203F4}" srcOrd="3" destOrd="0" presId="urn:microsoft.com/office/officeart/2016/7/layout/BasicTimeline"/>
    <dgm:cxn modelId="{8B3418BE-680A-4C04-AD26-F21B02D832B0}" type="presParOf" srcId="{76CB18D4-86E2-467C-A2CF-3ED9EFE66BEA}" destId="{EAB0CCC2-BFF9-432D-BA8E-7ECAF2D92AF2}" srcOrd="4" destOrd="0" presId="urn:microsoft.com/office/officeart/2016/7/layout/BasicTimeline"/>
    <dgm:cxn modelId="{A9042F53-7838-4B89-A14A-DC86E7759451}" type="presParOf" srcId="{BDA8F949-88B8-486D-9E41-ABA1463A8926}" destId="{07073103-04B7-4C74-9AC8-048764100B10}" srcOrd="5" destOrd="0" presId="urn:microsoft.com/office/officeart/2016/7/layout/BasicTimeline"/>
    <dgm:cxn modelId="{5290B18C-985B-476F-80AB-B000D2E28F60}" type="presParOf" srcId="{BDA8F949-88B8-486D-9E41-ABA1463A8926}" destId="{C68762A5-E9DF-484F-B385-6C7E07325E98}" srcOrd="6" destOrd="0" presId="urn:microsoft.com/office/officeart/2016/7/layout/BasicTimeline"/>
    <dgm:cxn modelId="{819C616E-63F8-4599-9A66-512521E8E9F5}" type="presParOf" srcId="{C68762A5-E9DF-484F-B385-6C7E07325E98}" destId="{F782935D-BBBD-4420-826A-F71C517659B6}" srcOrd="0" destOrd="0" presId="urn:microsoft.com/office/officeart/2016/7/layout/BasicTimeline"/>
    <dgm:cxn modelId="{8C54E232-1B89-4DC9-8E05-4736E6F4C528}" type="presParOf" srcId="{C68762A5-E9DF-484F-B385-6C7E07325E98}" destId="{3C71E446-482E-4CAC-8D42-2D4AC020412B}" srcOrd="1" destOrd="0" presId="urn:microsoft.com/office/officeart/2016/7/layout/BasicTimeline"/>
    <dgm:cxn modelId="{BC353777-539A-4864-BB21-346D8C4360C1}" type="presParOf" srcId="{3C71E446-482E-4CAC-8D42-2D4AC020412B}" destId="{6C3A59BD-6D45-4573-B098-8CB5207F194D}" srcOrd="0" destOrd="0" presId="urn:microsoft.com/office/officeart/2016/7/layout/BasicTimeline"/>
    <dgm:cxn modelId="{53E54228-74E4-4F6A-AAD7-71EB44BEEB36}" type="presParOf" srcId="{3C71E446-482E-4CAC-8D42-2D4AC020412B}" destId="{8EB042C8-D666-4667-A1E4-E0C87151B72F}" srcOrd="1" destOrd="0" presId="urn:microsoft.com/office/officeart/2016/7/layout/BasicTimeline"/>
    <dgm:cxn modelId="{CD2E3F26-566B-4E8C-9927-C3B42B77551C}" type="presParOf" srcId="{C68762A5-E9DF-484F-B385-6C7E07325E98}" destId="{086FB9B1-82B2-4197-8B33-6E7FF94F8D2E}" srcOrd="2" destOrd="0" presId="urn:microsoft.com/office/officeart/2016/7/layout/BasicTimeline"/>
    <dgm:cxn modelId="{7571835A-7BAA-40A1-945B-B991B049CBA7}" type="presParOf" srcId="{C68762A5-E9DF-484F-B385-6C7E07325E98}" destId="{3F359E8B-7C7E-4FD9-B106-36CCBFC731D5}" srcOrd="3" destOrd="0" presId="urn:microsoft.com/office/officeart/2016/7/layout/BasicTimeline"/>
    <dgm:cxn modelId="{7083DB71-225A-4FBD-A8B2-9CBA2B2F1649}" type="presParOf" srcId="{C68762A5-E9DF-484F-B385-6C7E07325E98}" destId="{34434334-A935-4057-946F-93B826088F38}" srcOrd="4" destOrd="0" presId="urn:microsoft.com/office/officeart/2016/7/layout/Basic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E6265-BE99-48D1-8879-DB5A75D6D78E}">
      <dsp:nvSpPr>
        <dsp:cNvPr id="0" name=""/>
        <dsp:cNvSpPr/>
      </dsp:nvSpPr>
      <dsp:spPr>
        <a:xfrm>
          <a:off x="0" y="806450"/>
          <a:ext cx="10225086" cy="0"/>
        </a:xfrm>
        <a:prstGeom prst="line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C7F33-9326-49FB-89A3-8A20163AD994}">
      <dsp:nvSpPr>
        <dsp:cNvPr id="0" name=""/>
        <dsp:cNvSpPr/>
      </dsp:nvSpPr>
      <dsp:spPr>
        <a:xfrm>
          <a:off x="863157" y="865068"/>
          <a:ext cx="2385720" cy="182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it-IT" b="1"/>
          </a:pPr>
          <a:r>
            <a:rPr lang="it-IT" sz="1800" kern="12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VPS</a:t>
          </a:r>
          <a:endParaRPr lang="it-IT" sz="1400" kern="1200" dirty="0">
            <a:solidFill>
              <a:schemeClr val="bg1">
                <a:lumMod val="75000"/>
                <a:lumOff val="25000"/>
              </a:schemeClr>
            </a:solidFill>
            <a:latin typeface="+mn-lt"/>
          </a:endParaRPr>
        </a:p>
      </dsp:txBody>
      <dsp:txXfrm>
        <a:off x="863157" y="865068"/>
        <a:ext cx="2385720" cy="182257"/>
      </dsp:txXfrm>
    </dsp:sp>
    <dsp:sp modelId="{BA29120C-7C6B-4F62-9079-4AD528BC0744}">
      <dsp:nvSpPr>
        <dsp:cNvPr id="0" name=""/>
        <dsp:cNvSpPr/>
      </dsp:nvSpPr>
      <dsp:spPr>
        <a:xfrm>
          <a:off x="0" y="1434"/>
          <a:ext cx="4960644" cy="499999"/>
        </a:xfrm>
        <a:prstGeom prst="roundRect">
          <a:avLst/>
        </a:prstGeom>
        <a:solidFill>
          <a:srgbClr val="00B050">
            <a:alpha val="25000"/>
          </a:srgb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Wazuh</a:t>
          </a:r>
          <a:r>
            <a:rPr lang="it-IT" sz="1800" b="1" kern="1200" dirty="0"/>
            <a:t> Manager + </a:t>
          </a:r>
          <a:r>
            <a:rPr lang="it-IT" sz="1800" b="1" kern="1200" dirty="0" err="1"/>
            <a:t>Indexer</a:t>
          </a:r>
          <a:r>
            <a:rPr lang="it-IT" sz="1800" b="1" kern="1200" dirty="0"/>
            <a:t> + Dashboard</a:t>
          </a:r>
          <a:endParaRPr lang="it-IT" sz="1800" kern="1200" dirty="0">
            <a:latin typeface="+mn-lt"/>
          </a:endParaRPr>
        </a:p>
      </dsp:txBody>
      <dsp:txXfrm>
        <a:off x="24408" y="25842"/>
        <a:ext cx="4911828" cy="451183"/>
      </dsp:txXfrm>
    </dsp:sp>
    <dsp:sp modelId="{A95DB80B-444A-4D69-B205-3A801BB8524A}">
      <dsp:nvSpPr>
        <dsp:cNvPr id="0" name=""/>
        <dsp:cNvSpPr/>
      </dsp:nvSpPr>
      <dsp:spPr>
        <a:xfrm>
          <a:off x="2480890" y="499999"/>
          <a:ext cx="0" cy="306451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0713D-AF69-4AF8-B071-F65622790886}">
      <dsp:nvSpPr>
        <dsp:cNvPr id="0" name=""/>
        <dsp:cNvSpPr/>
      </dsp:nvSpPr>
      <dsp:spPr>
        <a:xfrm>
          <a:off x="4258279" y="564514"/>
          <a:ext cx="2385720" cy="182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it-IT" b="1"/>
          </a:pPr>
          <a:r>
            <a:rPr lang="it-IT" sz="1800" kern="12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T4</a:t>
          </a:r>
          <a:endParaRPr lang="it-IT" sz="1400" kern="1200" dirty="0">
            <a:solidFill>
              <a:schemeClr val="bg1">
                <a:lumMod val="75000"/>
                <a:lumOff val="25000"/>
              </a:schemeClr>
            </a:solidFill>
            <a:latin typeface="+mn-lt"/>
          </a:endParaRPr>
        </a:p>
      </dsp:txBody>
      <dsp:txXfrm>
        <a:off x="4258279" y="564514"/>
        <a:ext cx="2385720" cy="182257"/>
      </dsp:txXfrm>
    </dsp:sp>
    <dsp:sp modelId="{FA19A0AA-8B0B-4AA8-A80D-08CFFDD3F112}">
      <dsp:nvSpPr>
        <dsp:cNvPr id="0" name=""/>
        <dsp:cNvSpPr/>
      </dsp:nvSpPr>
      <dsp:spPr>
        <a:xfrm>
          <a:off x="2468793" y="794353"/>
          <a:ext cx="24193" cy="241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AA0C9-3E42-4088-8622-30E9F6EA139A}">
      <dsp:nvSpPr>
        <dsp:cNvPr id="0" name=""/>
        <dsp:cNvSpPr/>
      </dsp:nvSpPr>
      <dsp:spPr>
        <a:xfrm>
          <a:off x="3822573" y="1112901"/>
          <a:ext cx="3257132" cy="499999"/>
        </a:xfrm>
        <a:prstGeom prst="roundRect">
          <a:avLst/>
        </a:prstGeom>
        <a:solidFill>
          <a:srgbClr val="00B050">
            <a:alpha val="25000"/>
          </a:srgb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STUDENTS</a:t>
          </a:r>
        </a:p>
      </dsp:txBody>
      <dsp:txXfrm>
        <a:off x="3846981" y="1137309"/>
        <a:ext cx="3208316" cy="451183"/>
      </dsp:txXfrm>
    </dsp:sp>
    <dsp:sp modelId="{DBD74D6B-057A-432C-9067-BF618C19EB2A}">
      <dsp:nvSpPr>
        <dsp:cNvPr id="0" name=""/>
        <dsp:cNvSpPr/>
      </dsp:nvSpPr>
      <dsp:spPr>
        <a:xfrm>
          <a:off x="5451139" y="806449"/>
          <a:ext cx="0" cy="306451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2D073-0B15-4887-9DCE-A27BCACBC178}">
      <dsp:nvSpPr>
        <dsp:cNvPr id="0" name=""/>
        <dsp:cNvSpPr/>
      </dsp:nvSpPr>
      <dsp:spPr>
        <a:xfrm>
          <a:off x="6103729" y="866127"/>
          <a:ext cx="2385720" cy="182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it-IT" b="1"/>
          </a:pPr>
          <a:r>
            <a:rPr lang="it-IT" sz="1800" kern="12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T1</a:t>
          </a:r>
        </a:p>
      </dsp:txBody>
      <dsp:txXfrm>
        <a:off x="6103729" y="866127"/>
        <a:ext cx="2385720" cy="182257"/>
      </dsp:txXfrm>
    </dsp:sp>
    <dsp:sp modelId="{0F979253-FD39-4920-BFCA-78C564B167EA}">
      <dsp:nvSpPr>
        <dsp:cNvPr id="0" name=""/>
        <dsp:cNvSpPr/>
      </dsp:nvSpPr>
      <dsp:spPr>
        <a:xfrm>
          <a:off x="5439042" y="794353"/>
          <a:ext cx="24193" cy="241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48281-565D-47A3-9B6C-576231178549}">
      <dsp:nvSpPr>
        <dsp:cNvPr id="0" name=""/>
        <dsp:cNvSpPr/>
      </dsp:nvSpPr>
      <dsp:spPr>
        <a:xfrm>
          <a:off x="5941066" y="0"/>
          <a:ext cx="2711046" cy="499999"/>
        </a:xfrm>
        <a:prstGeom prst="roundRect">
          <a:avLst/>
        </a:prstGeom>
        <a:solidFill>
          <a:srgbClr val="FF0000">
            <a:alpha val="25000"/>
          </a:srgb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WINDOWS 10 BOB</a:t>
          </a:r>
        </a:p>
      </dsp:txBody>
      <dsp:txXfrm>
        <a:off x="5965474" y="24408"/>
        <a:ext cx="2662230" cy="451183"/>
      </dsp:txXfrm>
    </dsp:sp>
    <dsp:sp modelId="{DCAE8A46-752C-4E82-84CE-E790E1F2918E}">
      <dsp:nvSpPr>
        <dsp:cNvPr id="0" name=""/>
        <dsp:cNvSpPr/>
      </dsp:nvSpPr>
      <dsp:spPr>
        <a:xfrm>
          <a:off x="7296589" y="499999"/>
          <a:ext cx="0" cy="306451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2935D-BBBD-4420-826A-F71C517659B6}">
      <dsp:nvSpPr>
        <dsp:cNvPr id="0" name=""/>
        <dsp:cNvSpPr/>
      </dsp:nvSpPr>
      <dsp:spPr>
        <a:xfrm>
          <a:off x="7676135" y="564514"/>
          <a:ext cx="2385720" cy="182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lang="it-IT" b="1"/>
          </a:pPr>
          <a:r>
            <a:rPr lang="it-IT" sz="1800" kern="1200" dirty="0">
              <a:solidFill>
                <a:schemeClr val="bg1">
                  <a:lumMod val="75000"/>
                  <a:lumOff val="25000"/>
                </a:schemeClr>
              </a:solidFill>
              <a:latin typeface="+mn-lt"/>
            </a:rPr>
            <a:t>T1</a:t>
          </a:r>
        </a:p>
      </dsp:txBody>
      <dsp:txXfrm>
        <a:off x="7676135" y="564514"/>
        <a:ext cx="2385720" cy="182257"/>
      </dsp:txXfrm>
    </dsp:sp>
    <dsp:sp modelId="{B6459BF8-D2C3-4018-9C28-98667DC203F4}">
      <dsp:nvSpPr>
        <dsp:cNvPr id="0" name=""/>
        <dsp:cNvSpPr/>
      </dsp:nvSpPr>
      <dsp:spPr>
        <a:xfrm>
          <a:off x="7284492" y="794353"/>
          <a:ext cx="24193" cy="241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A59BD-6D45-4573-B098-8CB5207F194D}">
      <dsp:nvSpPr>
        <dsp:cNvPr id="0" name=""/>
        <dsp:cNvSpPr/>
      </dsp:nvSpPr>
      <dsp:spPr>
        <a:xfrm>
          <a:off x="7513472" y="1112901"/>
          <a:ext cx="2711046" cy="499999"/>
        </a:xfrm>
        <a:prstGeom prst="roundRect">
          <a:avLst/>
        </a:prstGeom>
        <a:solidFill>
          <a:srgbClr val="FF0000">
            <a:alpha val="25000"/>
          </a:srgb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ATTACKER</a:t>
          </a:r>
        </a:p>
      </dsp:txBody>
      <dsp:txXfrm>
        <a:off x="7537880" y="1137309"/>
        <a:ext cx="2662230" cy="451183"/>
      </dsp:txXfrm>
    </dsp:sp>
    <dsp:sp modelId="{086FB9B1-82B2-4197-8B33-6E7FF94F8D2E}">
      <dsp:nvSpPr>
        <dsp:cNvPr id="0" name=""/>
        <dsp:cNvSpPr/>
      </dsp:nvSpPr>
      <dsp:spPr>
        <a:xfrm>
          <a:off x="8868995" y="806449"/>
          <a:ext cx="0" cy="306451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359E8B-7C7E-4FD9-B106-36CCBFC731D5}">
      <dsp:nvSpPr>
        <dsp:cNvPr id="0" name=""/>
        <dsp:cNvSpPr/>
      </dsp:nvSpPr>
      <dsp:spPr>
        <a:xfrm>
          <a:off x="8856899" y="794353"/>
          <a:ext cx="24193" cy="241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Timeline">
  <dgm:title val="Sequenza temporale"/>
  <dgm:desc val="Utilizzabile per mostrare un elenco di eventi in ordine cronologico. La forma rettangolare arrotondata contiene la descrizione, mentre la data è visualizzata sotto nella linea temporale. Si tratta dell'elemento grafico SmartArt perfetto per la visualizzazione di grandi quantità di testo con un formato di data medi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FollowNode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presOf/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.16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42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t" for="ch" forName="L1TextContainer" refType="h" fact="0.537"/>
                <dgm:constr type="h" for="ch" forName="L1TextContainer" refType="h" fact="0.113"/>
                <dgm:constr type="w" for="ch" forName="L2TextContainerWrapper" refType="w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ConnectorPoint" refType="h" fact="0.015"/>
                <dgm:constr type="h" for="ch" forName="ConnectorPoint" refType="h" fact="0.01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t" for="ch" forName="L1TextContainer" refType="h" fact="0.35"/>
                <dgm:constr type="h" for="ch" forName="L1TextContainer" refType="h" fact="0.113"/>
                <dgm:constr type="w" for="ch" forName="L2TextContainerWrapper" refType="w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ConnectorPoint" refType="h" fact="0.015"/>
                <dgm:constr type="h" for="ch" forName="ConnectorPoint" refType="h" fact="0.01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</dgm:constrLst>
            </dgm:else>
          </dgm:choos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LTR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chMax val="0"/>
              <dgm:chPref val="0"/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55"/>
                  <dgm:constr type="b" for="ch" forName="L2TextContainer" refType="h"/>
                  <dgm:constr type="h" for="ch" forName="FlexibleEmptyPlaceHolder" refType="h" fact="0.45"/>
                </dgm:constrLst>
              </dgm:if>
              <dgm:else name="CaseForPlacingL2TextContaineBelowDivider">
                <dgm:constrLst>
                  <dgm:constr type="h" for="ch" forName="L2TextContainer" refType="h" fact="0.55"/>
                  <dgm:constr type="h" for="ch" forName="FlexibleEmptyPlaceHolder" refType="h" fact="0.45"/>
                  <dgm:constr type="b" for="ch" forName="FlexibleEmptyPlaceHolder" refType="h"/>
                </dgm:constrLst>
              </dgm:else>
            </dgm:choose>
            <dgm:layoutNode name="L2TextContainer" styleLbl="bgAcc1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oundRect" r:blip="">
                <dgm:adjLst/>
              </dgm:shape>
              <dgm:presOf axis="des" ptType="node"/>
              <dgm:constrLst>
                <dgm:constr type="primFontSz" val="17"/>
                <dgm:constr type="lMarg" refType="primFontSz" fact="0.7"/>
                <dgm:constr type="rMarg" refType="primFontSz" fact="0.7"/>
                <dgm:constr type="tMarg" refType="primFontSz" fact="0.7"/>
                <dgm:constr type="bMarg" refType="primFontSz" fact="0.7"/>
              </dgm:constrLst>
              <dgm:ruleLst>
                <dgm:rule type="primFontSz" val="12" fact="NaN" max="NaN"/>
                <dgm:rule type="secFontSz" val="10" fact="NaN" max="NaN"/>
                <dgm:rule type="h" val="INF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ConnectorPoint" styleLbl="alignNode1" moveWith="L2TextContainer">
            <dgm:alg type="sp"/>
            <dgm:shape xmlns:r="http://schemas.openxmlformats.org/officeDocument/2006/relationships" type="ellipse" r:blip="" zOrderOff="1">
              <dgm:adjLst/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0FFBF619-E7DD-4F9A-9A5E-6C1462B2B025}" type="datetime1">
              <a:rPr lang="it-IT" smtClean="0"/>
              <a:t>16/10/2025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C805CF68-C9C2-4072-AAE6-9B71EFC0ED0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64CF1A7A-95A3-4DA5-9264-28DC4CD63A82}" type="datetime1">
              <a:rPr lang="it-IT" smtClean="0"/>
              <a:t>16/10/2025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CADD3C7-09A3-4FAE-BEB8-19FEF19260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7961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870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17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55D9-779B-0C8B-072D-DF28EDA72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A1A31E0-A79E-EDB6-BA3F-52082361C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AD3967-344C-816F-7E4D-52AB514CF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FB569C-A23E-3C15-DF94-948516CAD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90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525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737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CADD3C7-09A3-4FAE-BEB8-19FEF1926070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016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it-IT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/>
              <a:t>Fare clic per inserire il titolo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0674836-F875-4642-89BB-AE890B7CF56B}" type="datetime1">
              <a:rPr lang="it-IT" smtClean="0"/>
              <a:t>16/10/2025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abella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 rtlCol="0"/>
          <a:lstStyle>
            <a:lvl1pPr>
              <a:buClr>
                <a:schemeClr val="accent5"/>
              </a:buCl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E2A89FD-5645-4E93-A9F4-7F2638C381E5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rtlCol="0" anchor="b"/>
          <a:lstStyle>
            <a:lvl1pPr algn="l">
              <a:defRPr lang="it-IT"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 rtlCol="0"/>
          <a:lstStyle>
            <a:lvl1pPr marL="0" indent="0" algn="ctr">
              <a:buNone/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77387E-0403-4B9F-A06E-312FC8C331E2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 rtlCol="0"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contenuto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 rtlCol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97ED0E-CFC5-49F5-AA72-1D2031C2A437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it-IT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/>
              <a:t>Fare clic per inserire il titolo</a:t>
            </a:r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rtlCol="0" anchor="ctr"/>
          <a:lstStyle>
            <a:lvl1pPr marL="0" indent="0" algn="l">
              <a:lnSpc>
                <a:spcPct val="150000"/>
              </a:lnSpc>
              <a:buNone/>
              <a:defRPr lang="it-IT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it-IT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67982A0-055E-4569-BF57-36E713184124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15C875-7E9A-4C01-9399-BF787E1A2EAD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rtlCol="0" anchor="t"/>
          <a:lstStyle>
            <a:lvl1pPr algn="l">
              <a:lnSpc>
                <a:spcPct val="80000"/>
              </a:lnSpc>
              <a:defRPr lang="it-IT"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it-IT"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 rtlCol="0"/>
          <a:lstStyle>
            <a:lvl1pPr marL="0" indent="0" algn="ctr">
              <a:buNone/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5E3030-36FD-48E2-B084-D95E0BD7AF2B}" type="datetime1">
              <a:rPr lang="it-IT" smtClean="0"/>
              <a:t>16/10/2025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rtlCol="0" anchor="b"/>
          <a:lstStyle>
            <a:lvl1pPr algn="l">
              <a:defRPr lang="it-IT"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rtlCol="0" anchor="ctr"/>
          <a:lstStyle>
            <a:lvl1pPr marL="0" indent="0" algn="l">
              <a:buNone/>
              <a:defRPr lang="it-IT"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11A1688-C072-4157-98BE-123C01C07E2E}" type="datetime1">
              <a:rPr lang="it-IT" smtClean="0"/>
              <a:t>16/10/2025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rtlCol="0" anchor="b"/>
          <a:lstStyle>
            <a:lvl1pPr algn="l">
              <a:defRPr lang="it-IT"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 rtlCol="0"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it-IT"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lang="it-IT"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lang="it-IT"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lang="it-IT"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lang="it-IT" sz="1200">
                <a:latin typeface="+mn-lt"/>
              </a:defRPr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CBB9EE4-6E00-4FC2-9817-BC84D13E0A22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olo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rtlCol="0" anchor="b"/>
          <a:lstStyle>
            <a:lvl1pPr algn="l">
              <a:defRPr lang="it-IT"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rtlCol="0" anchor="ctr"/>
          <a:lstStyle>
            <a:lvl1pPr marL="0" indent="0" algn="l">
              <a:buNone/>
              <a:defRPr lang="it-IT"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inserire il sottotitolo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1C81A73-213C-4E05-BCFE-D54E862A12FD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 rtlCol="0"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 rtlCol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4CC441-5DA7-4AEF-8651-B5C90F849C58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rtlCol="0" anchor="t">
            <a:noAutofit/>
          </a:bodyPr>
          <a:lstStyle>
            <a:lvl1pPr algn="l">
              <a:lnSpc>
                <a:spcPct val="80000"/>
              </a:lnSpc>
              <a:defRPr lang="it-IT"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rtlCol="0" anchor="b"/>
          <a:lstStyle>
            <a:lvl1pPr marL="283464" indent="-283464">
              <a:buClr>
                <a:schemeClr val="accent5"/>
              </a:buClr>
              <a:defRPr lang="it-IT" sz="1800">
                <a:latin typeface="+mn-lt"/>
              </a:defRPr>
            </a:lvl1pPr>
            <a:lvl2pPr>
              <a:buClr>
                <a:schemeClr val="accent5"/>
              </a:buClr>
              <a:defRPr lang="it-IT" sz="1600">
                <a:latin typeface="+mn-lt"/>
              </a:defRPr>
            </a:lvl2pPr>
            <a:lvl3pPr>
              <a:buClr>
                <a:schemeClr val="accent5"/>
              </a:buClr>
              <a:defRPr lang="it-IT" sz="1400">
                <a:latin typeface="+mn-lt"/>
              </a:defRPr>
            </a:lvl3pPr>
            <a:lvl4pPr>
              <a:buClr>
                <a:schemeClr val="accent5"/>
              </a:buClr>
              <a:defRPr lang="it-IT" sz="1200">
                <a:latin typeface="+mn-lt"/>
              </a:defRPr>
            </a:lvl4pPr>
            <a:lvl5pPr>
              <a:buClr>
                <a:schemeClr val="accent5"/>
              </a:buClr>
              <a:defRPr lang="it-IT" sz="1200">
                <a:latin typeface="+mn-lt"/>
              </a:defRPr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 rtlCol="0"/>
          <a:lstStyle>
            <a:lvl1pPr marL="0" indent="0" algn="ctr">
              <a:buNone/>
              <a:defRPr lang="it-IT" sz="18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448A92F-A9BE-4AE7-AFBD-BE288DA6E572}" type="datetime1">
              <a:rPr lang="it-IT" smtClean="0"/>
              <a:t>16/10/2025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lon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 rtlCol="0"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 rtlCol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lang="it-IT" sz="1200"/>
            </a:lvl6pPr>
            <a:lvl7pPr>
              <a:defRPr lang="it-IT" sz="1200"/>
            </a:lvl7pPr>
            <a:lvl8pPr>
              <a:defRPr lang="it-IT" sz="1200"/>
            </a:lvl8pPr>
            <a:lvl9pPr>
              <a:defRPr lang="it-IT" sz="1200"/>
            </a:lvl9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89DB525-8C0C-428A-AC91-0AB4178DFBEA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tabell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rtlCol="0" anchor="ctr"/>
          <a:lstStyle>
            <a:lvl1pPr>
              <a:defRPr lang="it-IT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 rtlCol="0"/>
          <a:lstStyle>
            <a:lvl1pPr>
              <a:buClr>
                <a:schemeClr val="accent5"/>
              </a:buClr>
              <a:defRPr lang="it-IT" sz="1800">
                <a:latin typeface="+mn-lt"/>
              </a:defRPr>
            </a:lvl1pPr>
            <a:lvl2pPr>
              <a:buClr>
                <a:schemeClr val="accent5"/>
              </a:buClr>
              <a:defRPr lang="it-IT" sz="1800">
                <a:latin typeface="+mn-lt"/>
              </a:defRPr>
            </a:lvl2pPr>
            <a:lvl3pPr>
              <a:buClr>
                <a:schemeClr val="accent5"/>
              </a:buClr>
              <a:defRPr lang="it-IT" sz="1800">
                <a:latin typeface="+mn-lt"/>
              </a:defRPr>
            </a:lvl3pPr>
            <a:lvl4pPr>
              <a:buClr>
                <a:schemeClr val="accent5"/>
              </a:buClr>
              <a:defRPr lang="it-IT" sz="1800">
                <a:latin typeface="+mn-lt"/>
              </a:defRPr>
            </a:lvl4pPr>
            <a:lvl5pPr>
              <a:buClr>
                <a:schemeClr val="accent5"/>
              </a:buClr>
              <a:defRPr lang="it-IT" sz="1800">
                <a:latin typeface="+mn-lt"/>
              </a:defRPr>
            </a:lvl5pPr>
          </a:lstStyle>
          <a:p>
            <a:pPr lvl="0" rtl="0"/>
            <a:r>
              <a:rPr lang="it-IT"/>
              <a:t>Fai clic per aggiungere contenuti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tabella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 rtlCol="0"/>
          <a:lstStyle>
            <a:lvl1pPr>
              <a:buClr>
                <a:schemeClr val="accent5"/>
              </a:buCl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116793-1222-4322-9360-6940F1C2081D}" type="datetime1">
              <a:rPr lang="it-IT" smtClean="0"/>
              <a:t>16/10/2025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ttangolo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it-IT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7C0AC62-F5A9-427B-9581-6104F77095E6}" type="datetime1">
              <a:rPr lang="it-IT" smtClean="0"/>
              <a:t>16/10/2025</a:t>
            </a:fld>
            <a:endParaRPr lang="it-IT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it-IT"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 lang="it-IT">
          <a:solidFill>
            <a:schemeClr val="tx2"/>
          </a:solidFill>
        </a:defRPr>
      </a:lvl2pPr>
      <a:lvl3pPr eaLnBrk="1" hangingPunct="1">
        <a:defRPr lang="it-IT">
          <a:solidFill>
            <a:schemeClr val="tx2"/>
          </a:solidFill>
        </a:defRPr>
      </a:lvl3pPr>
      <a:lvl4pPr eaLnBrk="1" hangingPunct="1">
        <a:defRPr lang="it-IT">
          <a:solidFill>
            <a:schemeClr val="tx2"/>
          </a:solidFill>
        </a:defRPr>
      </a:lvl4pPr>
      <a:lvl5pPr eaLnBrk="1" hangingPunct="1">
        <a:defRPr lang="it-IT">
          <a:solidFill>
            <a:schemeClr val="tx2"/>
          </a:solidFill>
        </a:defRPr>
      </a:lvl5pPr>
      <a:lvl6pPr eaLnBrk="1" hangingPunct="1">
        <a:defRPr lang="it-IT">
          <a:solidFill>
            <a:schemeClr val="tx2"/>
          </a:solidFill>
        </a:defRPr>
      </a:lvl6pPr>
      <a:lvl7pPr eaLnBrk="1" hangingPunct="1">
        <a:defRPr lang="it-IT">
          <a:solidFill>
            <a:schemeClr val="tx2"/>
          </a:solidFill>
        </a:defRPr>
      </a:lvl7pPr>
      <a:lvl8pPr eaLnBrk="1" hangingPunct="1">
        <a:defRPr lang="it-IT">
          <a:solidFill>
            <a:schemeClr val="tx2"/>
          </a:solidFill>
        </a:defRPr>
      </a:lvl8pPr>
      <a:lvl9pPr eaLnBrk="1" hangingPunct="1">
        <a:defRPr lang="it-IT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lang="it-IT"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lang="it-IT"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lang="it-IT"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lang="it-IT"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lang="it-IT"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lang="it-IT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lang="it-IT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lang="it-IT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lang="it-IT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it-IT"/>
      </a:defPPr>
      <a:lvl1pPr marL="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6752" y="1557192"/>
            <a:ext cx="5093933" cy="2822375"/>
          </a:xfrm>
        </p:spPr>
        <p:txBody>
          <a:bodyPr rtlCol="0">
            <a:normAutofit fontScale="90000"/>
          </a:bodyPr>
          <a:lstStyle>
            <a:defPPr>
              <a:defRPr lang="it-IT"/>
            </a:defPPr>
          </a:lstStyle>
          <a:p>
            <a:pPr algn="r"/>
            <a:r>
              <a:rPr lang="it-IT" b="1" i="1" dirty="0"/>
              <a:t>Workshop </a:t>
            </a:r>
            <a:br>
              <a:rPr lang="it-IT" b="1" i="1" dirty="0"/>
            </a:br>
            <a:r>
              <a:rPr lang="it-IT" b="1" i="1" dirty="0"/>
              <a:t>Day 1</a:t>
            </a:r>
            <a:br>
              <a:rPr lang="it-IT" b="1" dirty="0"/>
            </a:br>
            <a:r>
              <a:rPr lang="en-US" sz="2200" dirty="0"/>
              <a:t>“This is about modern, </a:t>
            </a:r>
            <a:br>
              <a:rPr lang="en-US" sz="2200" dirty="0"/>
            </a:br>
            <a:r>
              <a:rPr lang="en-US" sz="2200" dirty="0"/>
              <a:t>open-source threat detection </a:t>
            </a:r>
            <a:br>
              <a:rPr lang="en-US" sz="2200" dirty="0"/>
            </a:br>
            <a:r>
              <a:rPr lang="en-US" sz="2200" dirty="0"/>
              <a:t>and security visibility.”</a:t>
            </a:r>
            <a:endParaRPr lang="it-IT" sz="22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/>
              <a:t>1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675802-E484-1D12-7959-B446A0CA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41" y="370710"/>
            <a:ext cx="4047744" cy="8024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62FFB4-4620-5C59-AB22-72EF6F66A41E}"/>
              </a:ext>
            </a:extLst>
          </p:cNvPr>
          <p:cNvSpPr txBox="1"/>
          <p:nvPr/>
        </p:nvSpPr>
        <p:spPr>
          <a:xfrm>
            <a:off x="304038" y="5840959"/>
            <a:ext cx="7130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Trainer: Mirko Laquintana</a:t>
            </a:r>
          </a:p>
          <a:p>
            <a:r>
              <a:rPr lang="en-US" dirty="0">
                <a:solidFill>
                  <a:schemeClr val="bg1"/>
                </a:solidFill>
              </a:rPr>
              <a:t>Duration: ~2 hours | Online – Hands-on | October 20th</a:t>
            </a: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F1F67B-B89D-2B31-3CA7-04B50C49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10238392" cy="1243648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i="1" dirty="0" err="1"/>
              <a:t>Threat</a:t>
            </a:r>
            <a:r>
              <a:rPr lang="it-IT" b="1" i="1" dirty="0"/>
              <a:t> </a:t>
            </a:r>
            <a:r>
              <a:rPr lang="it-IT" b="1" i="1" dirty="0" err="1"/>
              <a:t>Hunting</a:t>
            </a:r>
            <a:r>
              <a:rPr lang="it-IT" b="1" i="1" dirty="0"/>
              <a:t> with </a:t>
            </a:r>
            <a:r>
              <a:rPr lang="it-IT" b="1" i="1" dirty="0" err="1"/>
              <a:t>Wazuh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0CEB0E-F96E-7C45-7899-AB0B1842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E92060B9-8B52-E684-1651-D634653AF439}"/>
              </a:ext>
            </a:extLst>
          </p:cNvPr>
          <p:cNvSpPr txBox="1">
            <a:spLocks/>
          </p:cNvSpPr>
          <p:nvPr/>
        </p:nvSpPr>
        <p:spPr>
          <a:xfrm>
            <a:off x="646111" y="1550543"/>
            <a:ext cx="8113841" cy="1055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342900" indent="-3429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lang="it-IT" sz="20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lang="it-IT" sz="18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lang="it-IT" sz="16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lang="it-IT" sz="14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defRPr lang="it-IT" sz="1400" b="0" i="0" kern="120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lang="it-IT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lang="it-IT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lang="it-IT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lang="it-IT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it-IT" b="1" i="1" dirty="0" err="1"/>
              <a:t>Detecting</a:t>
            </a:r>
            <a:r>
              <a:rPr lang="it-IT" b="1" i="1" dirty="0"/>
              <a:t> Brute Force, </a:t>
            </a:r>
            <a:r>
              <a:rPr lang="it-IT" b="1" i="1" dirty="0" err="1"/>
              <a:t>Privilege</a:t>
            </a:r>
            <a:r>
              <a:rPr lang="it-IT" b="1" i="1" dirty="0"/>
              <a:t> Escalation &amp; </a:t>
            </a:r>
            <a:r>
              <a:rPr lang="it-IT" b="1" i="1" dirty="0" err="1"/>
              <a:t>Persistence</a:t>
            </a:r>
            <a:r>
              <a:rPr lang="it-IT" b="1" i="1" dirty="0"/>
              <a:t> on Windows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184C0EB-41A2-C1F3-B303-1ABE56CB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61" y="2606040"/>
            <a:ext cx="3408724" cy="32174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2A26082-70BE-2EC4-F941-5DB2B0A9AC02}"/>
              </a:ext>
            </a:extLst>
          </p:cNvPr>
          <p:cNvSpPr txBox="1"/>
          <p:nvPr/>
        </p:nvSpPr>
        <p:spPr>
          <a:xfrm>
            <a:off x="486428" y="2606040"/>
            <a:ext cx="6508731" cy="298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Brute Force: multiple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failed</a:t>
            </a: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attempts</a:t>
            </a:r>
            <a:endParaRPr lang="it-IT" sz="16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Privilege</a:t>
            </a: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Escalation: Admin account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modifications</a:t>
            </a:r>
            <a:endParaRPr lang="it-IT" sz="16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Persistence</a:t>
            </a: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Scheduled</a:t>
            </a: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tasks, startup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registry</a:t>
            </a:r>
            <a:r>
              <a:rPr lang="it-IT" sz="18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8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endParaRPr lang="it-IT" sz="16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82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489F-7A02-614F-57D0-D19C090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DFB2E7-E93C-B5DC-1DAA-3768E2A7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dirty="0" err="1"/>
              <a:t>Querying</a:t>
            </a:r>
            <a:r>
              <a:rPr lang="it-IT" b="1" dirty="0"/>
              <a:t>, Dashboards &amp; Alert </a:t>
            </a:r>
            <a:r>
              <a:rPr lang="it-IT" b="1" dirty="0" err="1"/>
              <a:t>Interpretation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695197-EF9A-32C6-31C0-CC027A656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853247"/>
            <a:ext cx="4739706" cy="107790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r>
              <a:rPr lang="it-IT" b="1" i="1" dirty="0" err="1"/>
              <a:t>Turning</a:t>
            </a:r>
            <a:r>
              <a:rPr lang="it-IT" b="1" i="1" dirty="0"/>
              <a:t> </a:t>
            </a:r>
            <a:r>
              <a:rPr lang="it-IT" b="1" i="1" dirty="0" err="1"/>
              <a:t>Raw</a:t>
            </a:r>
            <a:r>
              <a:rPr lang="it-IT" b="1" i="1" dirty="0"/>
              <a:t> Events </a:t>
            </a:r>
            <a:r>
              <a:rPr lang="it-IT" b="1" i="1" dirty="0" err="1"/>
              <a:t>into</a:t>
            </a:r>
            <a:r>
              <a:rPr lang="it-IT" b="1" i="1" dirty="0"/>
              <a:t> </a:t>
            </a:r>
            <a:r>
              <a:rPr lang="it-IT" b="1" i="1" dirty="0" err="1"/>
              <a:t>Actionable</a:t>
            </a:r>
            <a:r>
              <a:rPr lang="it-IT" b="1" i="1" dirty="0"/>
              <a:t> Insights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2F174D-4B30-D82C-B928-ACA65E6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D031FE3-DCB7-1B19-C08C-2461A6A3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804127"/>
            <a:ext cx="10379165" cy="366670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150828D-3668-D85D-FE3E-ADE60DFF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669" y="1395675"/>
            <a:ext cx="6106016" cy="1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F638-A7F8-D327-81FD-7DAF85014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3E460-11FA-F7F3-FAA4-F2310047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i="1" dirty="0"/>
              <a:t>Day 1 </a:t>
            </a:r>
            <a:r>
              <a:rPr lang="it-IT" b="1" i="1" dirty="0" err="1"/>
              <a:t>Summary</a:t>
            </a:r>
            <a:r>
              <a:rPr lang="it-IT" b="1" i="1" dirty="0"/>
              <a:t> &amp; Key Takeaways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B015B9-C695-544F-5A3F-96EC08BB8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2197639"/>
            <a:ext cx="7282609" cy="246272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 err="1"/>
              <a:t>Wazuh</a:t>
            </a:r>
            <a:r>
              <a:rPr lang="it-IT" b="1" dirty="0"/>
              <a:t> </a:t>
            </a:r>
            <a:r>
              <a:rPr lang="it-IT" b="1" dirty="0" err="1"/>
              <a:t>overview</a:t>
            </a:r>
            <a:r>
              <a:rPr lang="it-IT" b="1" dirty="0"/>
              <a:t> &amp; </a:t>
            </a:r>
            <a:r>
              <a:rPr lang="it-IT" b="1" dirty="0" err="1"/>
              <a:t>architecture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Windows agent </a:t>
            </a:r>
            <a:r>
              <a:rPr lang="it-IT" b="1" dirty="0" err="1"/>
              <a:t>installed</a:t>
            </a:r>
            <a:r>
              <a:rPr lang="it-IT" b="1" dirty="0"/>
              <a:t> and </a:t>
            </a:r>
            <a:r>
              <a:rPr lang="it-IT" b="1" dirty="0" err="1"/>
              <a:t>sending</a:t>
            </a:r>
            <a:r>
              <a:rPr lang="it-IT" b="1" dirty="0"/>
              <a:t> logs (trainer-</a:t>
            </a:r>
            <a:r>
              <a:rPr lang="it-IT" b="1" dirty="0" err="1"/>
              <a:t>managed</a:t>
            </a:r>
            <a:r>
              <a:rPr lang="it-IT" b="1" dirty="0"/>
              <a:t>)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Log </a:t>
            </a:r>
            <a:r>
              <a:rPr lang="it-IT" b="1" dirty="0" err="1"/>
              <a:t>collection</a:t>
            </a:r>
            <a:r>
              <a:rPr lang="it-IT" b="1" dirty="0"/>
              <a:t> &amp; </a:t>
            </a:r>
            <a:r>
              <a:rPr lang="it-IT" b="1" dirty="0" err="1"/>
              <a:t>decoding</a:t>
            </a:r>
            <a:r>
              <a:rPr lang="it-IT" b="1" dirty="0"/>
              <a:t> from Windows endpoints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/>
              <a:t>Rule </a:t>
            </a:r>
            <a:r>
              <a:rPr lang="it-IT" b="1" dirty="0" err="1"/>
              <a:t>engine</a:t>
            </a:r>
            <a:r>
              <a:rPr lang="it-IT" b="1" dirty="0"/>
              <a:t> </a:t>
            </a:r>
            <a:r>
              <a:rPr lang="it-IT" b="1" dirty="0" err="1"/>
              <a:t>basics</a:t>
            </a:r>
            <a:r>
              <a:rPr lang="it-IT" b="1" dirty="0"/>
              <a:t> &amp; alert generation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 err="1"/>
              <a:t>Querying</a:t>
            </a:r>
            <a:r>
              <a:rPr lang="it-IT" b="1" dirty="0"/>
              <a:t> &amp; Dashboard insights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A970CA-003C-8EF7-1B3E-0F68978C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12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6028D2-6D13-AF17-417B-6DF126597024}"/>
              </a:ext>
            </a:extLst>
          </p:cNvPr>
          <p:cNvSpPr txBox="1"/>
          <p:nvPr/>
        </p:nvSpPr>
        <p:spPr>
          <a:xfrm>
            <a:off x="946243" y="5422392"/>
            <a:ext cx="9624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Tomorrow: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Threat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Hunting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session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based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on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real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time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attacks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on Windows Endpoint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Monitored</a:t>
            </a:r>
            <a:r>
              <a:rPr lang="it-IT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by </a:t>
            </a:r>
            <a:r>
              <a:rPr lang="it-IT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Wazuh</a:t>
            </a:r>
            <a:endParaRPr lang="it-IT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9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B190D85-D2C8-A143-9A55-94AAE345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3919953" cy="1717884"/>
          </a:xfrm>
        </p:spPr>
        <p:txBody>
          <a:bodyPr rtlCol="0" anchor="t"/>
          <a:lstStyle>
            <a:defPPr>
              <a:defRPr lang="it-IT"/>
            </a:defPPr>
          </a:lstStyle>
          <a:p>
            <a:r>
              <a:rPr lang="en-US" dirty="0"/>
              <a:t>Why </a:t>
            </a:r>
            <a:r>
              <a:rPr lang="en-US" dirty="0" err="1"/>
              <a:t>Wazuh</a:t>
            </a:r>
            <a:r>
              <a:rPr lang="en-US" dirty="0"/>
              <a:t>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Cases and Training Objectives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3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87EAE75-3154-300E-4A9E-062EB84B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80" y="623010"/>
            <a:ext cx="6339613" cy="3713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05149F-5126-E9C9-9067-1469235BF22E}"/>
              </a:ext>
            </a:extLst>
          </p:cNvPr>
          <p:cNvSpPr txBox="1"/>
          <p:nvPr/>
        </p:nvSpPr>
        <p:spPr>
          <a:xfrm>
            <a:off x="1415591" y="4965819"/>
            <a:ext cx="9360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Understand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Wazuh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architecture</a:t>
            </a:r>
            <a:r>
              <a:rPr lang="it-IT" dirty="0">
                <a:solidFill>
                  <a:schemeClr val="bg1"/>
                </a:solidFill>
              </a:rPr>
              <a:t> (Manager, Agents, </a:t>
            </a:r>
            <a:r>
              <a:rPr lang="it-IT" dirty="0" err="1">
                <a:solidFill>
                  <a:schemeClr val="bg1"/>
                </a:solidFill>
              </a:rPr>
              <a:t>Indexer</a:t>
            </a:r>
            <a:r>
              <a:rPr lang="it-IT" dirty="0">
                <a:solidFill>
                  <a:schemeClr val="bg1"/>
                </a:solidFill>
              </a:rPr>
              <a:t>,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 how to collect, decode, and analyze security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 live threat-hunting exercises and interpret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Experience hands-on detection with controlled Windows and attack scenarios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D513AB5-0079-0813-B5D3-3114F725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10A418-99E5-525B-9A84-3D8C50735FDF}"/>
              </a:ext>
            </a:extLst>
          </p:cNvPr>
          <p:cNvSpPr txBox="1"/>
          <p:nvPr/>
        </p:nvSpPr>
        <p:spPr>
          <a:xfrm>
            <a:off x="7613142" y="5499867"/>
            <a:ext cx="4578858" cy="5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Indexer</a:t>
            </a:r>
            <a:r>
              <a:rPr lang="it-IT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Stores and indexes </a:t>
            </a:r>
            <a:r>
              <a:rPr lang="it-IT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alerts</a:t>
            </a:r>
            <a:endParaRPr lang="it-IT" kern="100" dirty="0">
              <a:solidFill>
                <a:schemeClr val="bg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9BABB7-0204-B095-4838-0708A22B9A1D}"/>
              </a:ext>
            </a:extLst>
          </p:cNvPr>
          <p:cNvSpPr txBox="1"/>
          <p:nvPr/>
        </p:nvSpPr>
        <p:spPr>
          <a:xfrm>
            <a:off x="89154" y="164049"/>
            <a:ext cx="5177790" cy="5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Agent – </a:t>
            </a:r>
            <a:r>
              <a:rPr lang="it-IT" sz="1800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Collects</a:t>
            </a: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from endpoints</a:t>
            </a:r>
            <a:endParaRPr lang="it-IT" sz="1600" kern="100" dirty="0">
              <a:solidFill>
                <a:schemeClr val="bg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157E329-15D5-DF08-8E94-AF89AB1680D6}"/>
              </a:ext>
            </a:extLst>
          </p:cNvPr>
          <p:cNvSpPr txBox="1"/>
          <p:nvPr/>
        </p:nvSpPr>
        <p:spPr>
          <a:xfrm>
            <a:off x="2585466" y="6135080"/>
            <a:ext cx="6268212" cy="5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Manager – </a:t>
            </a:r>
            <a:r>
              <a:rPr lang="it-IT" sz="1800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Decodes</a:t>
            </a: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1800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analyzes</a:t>
            </a: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events</a:t>
            </a:r>
            <a:endParaRPr lang="it-IT" sz="1600" kern="100" dirty="0">
              <a:solidFill>
                <a:schemeClr val="bg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05347E9-7070-3964-4128-FA8656437E39}"/>
              </a:ext>
            </a:extLst>
          </p:cNvPr>
          <p:cNvSpPr txBox="1"/>
          <p:nvPr/>
        </p:nvSpPr>
        <p:spPr>
          <a:xfrm>
            <a:off x="6352794" y="25738"/>
            <a:ext cx="6268212" cy="55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Dashboard – </a:t>
            </a:r>
            <a:r>
              <a:rPr lang="it-IT" sz="1800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Visualizes</a:t>
            </a: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it-IT" sz="1800" b="1" kern="100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manages</a:t>
            </a:r>
            <a:r>
              <a:rPr lang="it-IT" sz="1800" b="1" kern="10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endParaRPr lang="it-IT" sz="1600" kern="100" dirty="0">
              <a:solidFill>
                <a:schemeClr val="bg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9D61D84-5A45-53C9-E972-C8FC1B1B5581}"/>
              </a:ext>
            </a:extLst>
          </p:cNvPr>
          <p:cNvCxnSpPr>
            <a:cxnSpLocks/>
          </p:cNvCxnSpPr>
          <p:nvPr/>
        </p:nvCxnSpPr>
        <p:spPr>
          <a:xfrm flipV="1">
            <a:off x="2688336" y="679572"/>
            <a:ext cx="0" cy="91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3AE00F5-4D21-4B2D-1CF1-96ACDB57161C}"/>
              </a:ext>
            </a:extLst>
          </p:cNvPr>
          <p:cNvCxnSpPr>
            <a:cxnSpLocks/>
          </p:cNvCxnSpPr>
          <p:nvPr/>
        </p:nvCxnSpPr>
        <p:spPr>
          <a:xfrm flipV="1">
            <a:off x="9278112" y="722920"/>
            <a:ext cx="0" cy="91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BEC6802-1D3F-651C-73A4-F55D36558DC7}"/>
              </a:ext>
            </a:extLst>
          </p:cNvPr>
          <p:cNvCxnSpPr>
            <a:cxnSpLocks/>
          </p:cNvCxnSpPr>
          <p:nvPr/>
        </p:nvCxnSpPr>
        <p:spPr>
          <a:xfrm>
            <a:off x="9209532" y="5183071"/>
            <a:ext cx="554736" cy="480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8CE398F-039C-4B98-4452-77D7A8CCA35D}"/>
              </a:ext>
            </a:extLst>
          </p:cNvPr>
          <p:cNvCxnSpPr>
            <a:cxnSpLocks/>
          </p:cNvCxnSpPr>
          <p:nvPr/>
        </p:nvCxnSpPr>
        <p:spPr>
          <a:xfrm flipH="1">
            <a:off x="4083939" y="5856455"/>
            <a:ext cx="789813" cy="519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F238F97-D80C-B86F-DBA9-9BE87A87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708"/>
            <a:ext cx="12192000" cy="57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72D7-76F5-8558-4BCA-A4148CD8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028A5-FFEA-6A0D-54CF-BF6A684B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Lab Setup:</a:t>
            </a:r>
          </a:p>
        </p:txBody>
      </p:sp>
      <p:graphicFrame>
        <p:nvGraphicFramePr>
          <p:cNvPr id="17" name="Segnaposto contenuto 16" descr="Sequenza temporale del lancio del prodotto">
            <a:extLst>
              <a:ext uri="{FF2B5EF4-FFF2-40B4-BE49-F238E27FC236}">
                <a16:creationId xmlns:a16="http://schemas.microsoft.com/office/drawing/2014/main" id="{4AFB4A42-E9AB-1572-E73E-02FC472CB32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91323708"/>
              </p:ext>
            </p:extLst>
          </p:nvPr>
        </p:nvGraphicFramePr>
        <p:xfrm>
          <a:off x="646113" y="2257425"/>
          <a:ext cx="10225087" cy="161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606C57-A19B-21EE-B040-04A4BE424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4370613"/>
            <a:ext cx="10225089" cy="2185829"/>
          </a:xfrm>
        </p:spPr>
        <p:txBody>
          <a:bodyPr rtlCol="0"/>
          <a:lstStyle>
            <a:defPPr>
              <a:defRPr lang="it-IT"/>
            </a:defPPr>
          </a:lstStyle>
          <a:p>
            <a:pPr lvl="0"/>
            <a:r>
              <a:rPr lang="it-IT" dirty="0"/>
              <a:t>The Manager, </a:t>
            </a:r>
            <a:r>
              <a:rPr lang="it-IT" dirty="0" err="1"/>
              <a:t>Indexer</a:t>
            </a:r>
            <a:r>
              <a:rPr lang="it-IT" dirty="0"/>
              <a:t>, and Dashboard are running on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VPS </a:t>
            </a:r>
          </a:p>
          <a:p>
            <a:pPr lvl="0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one agent ready to </a:t>
            </a:r>
            <a:r>
              <a:rPr lang="it-IT" dirty="0" err="1"/>
              <a:t>send</a:t>
            </a:r>
            <a:r>
              <a:rPr lang="it-IT" dirty="0"/>
              <a:t> data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wazuh</a:t>
            </a:r>
            <a:r>
              <a:rPr lang="it-IT" dirty="0"/>
              <a:t> </a:t>
            </a:r>
            <a:r>
              <a:rPr lang="it-IT" dirty="0" err="1"/>
              <a:t>vps</a:t>
            </a:r>
            <a:r>
              <a:rPr lang="it-IT" dirty="0"/>
              <a:t>.</a:t>
            </a:r>
          </a:p>
          <a:p>
            <a:pPr lvl="0"/>
            <a:r>
              <a:rPr lang="it-IT" dirty="0"/>
              <a:t>The dashboard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reachable</a:t>
            </a:r>
            <a:r>
              <a:rPr lang="it-IT" dirty="0"/>
              <a:t> and responsive from </a:t>
            </a:r>
            <a:r>
              <a:rPr lang="it-IT" dirty="0" err="1"/>
              <a:t>students</a:t>
            </a:r>
            <a:r>
              <a:rPr lang="it-IT" dirty="0"/>
              <a:t> side.  (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provided</a:t>
            </a:r>
            <a:r>
              <a:rPr lang="it-IT" dirty="0"/>
              <a:t> </a:t>
            </a:r>
            <a:r>
              <a:rPr lang="it-IT" dirty="0" err="1"/>
              <a:t>soon</a:t>
            </a:r>
            <a:r>
              <a:rPr lang="it-IT" dirty="0"/>
              <a:t>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68A11E-77E8-7DC6-8D07-EF0187C1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7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20B782-D5FC-6960-C2AE-F18F3BF27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3091269"/>
            <a:ext cx="1173452" cy="2447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5D3F8A-863C-163F-306B-4B8368533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473" y="1852559"/>
            <a:ext cx="1560946" cy="30944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6DD9D9F-DB00-1881-4EF1-2FC680D2A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637" y="3594388"/>
            <a:ext cx="551873" cy="5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D938EF-0A21-2BB5-39E0-8936D394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25" y="509234"/>
            <a:ext cx="8831984" cy="1971613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i="1" dirty="0" err="1"/>
              <a:t>Collecting</a:t>
            </a:r>
            <a:r>
              <a:rPr lang="it-IT" b="1" i="1" dirty="0"/>
              <a:t> and Monitoring Logs with </a:t>
            </a:r>
            <a:r>
              <a:rPr lang="it-IT" b="1" i="1" dirty="0" err="1"/>
              <a:t>Wazuh</a:t>
            </a:r>
            <a:r>
              <a:rPr lang="it-IT" b="1" i="1" dirty="0"/>
              <a:t>:</a:t>
            </a:r>
            <a:br>
              <a:rPr lang="it-IT" b="1" i="1" dirty="0"/>
            </a:br>
            <a:br>
              <a:rPr lang="it-IT" b="1" dirty="0"/>
            </a:br>
            <a:r>
              <a:rPr lang="it-IT" b="1" i="1" dirty="0"/>
              <a:t>Data Sources and Integration Methods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3284CE-46B2-B2ED-A566-42FFE8F7926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4654" y="2800766"/>
            <a:ext cx="5323492" cy="2580119"/>
          </a:xfrm>
        </p:spPr>
        <p:txBody>
          <a:bodyPr rtlCol="0" anchor="b"/>
          <a:lstStyle>
            <a:defPPr>
              <a:defRPr lang="it-IT"/>
            </a:defPPr>
          </a:lstStyle>
          <a:p>
            <a:pPr lvl="1"/>
            <a:r>
              <a:rPr lang="it-IT" b="1" dirty="0"/>
              <a:t>Linux /var/log/</a:t>
            </a:r>
            <a:r>
              <a:rPr lang="it-IT" b="1" dirty="0" err="1"/>
              <a:t>syslog</a:t>
            </a:r>
            <a:r>
              <a:rPr lang="it-IT" b="1" dirty="0"/>
              <a:t>, /var/log/auth.log…</a:t>
            </a:r>
            <a:endParaRPr lang="it-IT" sz="1400" dirty="0"/>
          </a:p>
          <a:p>
            <a:pPr lvl="1"/>
            <a:r>
              <a:rPr lang="it-IT" b="1" dirty="0"/>
              <a:t>Windows Event Logs</a:t>
            </a:r>
            <a:endParaRPr lang="it-IT" sz="1400" dirty="0"/>
          </a:p>
          <a:p>
            <a:pPr lvl="1"/>
            <a:r>
              <a:rPr lang="it-IT" b="1" dirty="0"/>
              <a:t>Apache/</a:t>
            </a:r>
            <a:r>
              <a:rPr lang="it-IT" b="1" dirty="0" err="1"/>
              <a:t>Nginx</a:t>
            </a:r>
            <a:r>
              <a:rPr lang="it-IT" b="1" dirty="0"/>
              <a:t> logs</a:t>
            </a:r>
            <a:endParaRPr lang="it-IT" sz="1400" dirty="0"/>
          </a:p>
          <a:p>
            <a:pPr lvl="1"/>
            <a:r>
              <a:rPr lang="it-IT" b="1" dirty="0"/>
              <a:t>AWS </a:t>
            </a:r>
            <a:r>
              <a:rPr lang="it-IT" b="1" dirty="0" err="1"/>
              <a:t>CloudTrail</a:t>
            </a:r>
            <a:r>
              <a:rPr lang="it-IT" b="1" dirty="0"/>
              <a:t> / Cloud services</a:t>
            </a:r>
            <a:endParaRPr lang="it-IT" sz="1400" dirty="0"/>
          </a:p>
          <a:p>
            <a:pPr lvl="1"/>
            <a:r>
              <a:rPr lang="it-IT" b="1" dirty="0"/>
              <a:t>Firewalls / Network devices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8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571F781-799E-8795-7C61-52316349F441}"/>
              </a:ext>
            </a:extLst>
          </p:cNvPr>
          <p:cNvGrpSpPr/>
          <p:nvPr/>
        </p:nvGrpSpPr>
        <p:grpSpPr>
          <a:xfrm>
            <a:off x="5917767" y="2497643"/>
            <a:ext cx="5030671" cy="3186366"/>
            <a:chOff x="5917767" y="2497643"/>
            <a:chExt cx="5030671" cy="3186366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F4819B8-DD78-83C3-532B-B98BE226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7767" y="2497643"/>
              <a:ext cx="5030671" cy="3186366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025EA0D-1F3A-73EB-2A8E-03AE1ED597CC}"/>
                </a:ext>
              </a:extLst>
            </p:cNvPr>
            <p:cNvSpPr/>
            <p:nvPr/>
          </p:nvSpPr>
          <p:spPr>
            <a:xfrm>
              <a:off x="8947150" y="4279152"/>
              <a:ext cx="901700" cy="26109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8D4D2F98-3446-040D-5ABE-50F108C9F0EC}"/>
                </a:ext>
              </a:extLst>
            </p:cNvPr>
            <p:cNvSpPr/>
            <p:nvPr/>
          </p:nvSpPr>
          <p:spPr>
            <a:xfrm>
              <a:off x="9036050" y="4882781"/>
              <a:ext cx="812800" cy="2162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354C5FC-F0F0-0F40-AE45-35B7FE195605}"/>
                </a:ext>
              </a:extLst>
            </p:cNvPr>
            <p:cNvSpPr/>
            <p:nvPr/>
          </p:nvSpPr>
          <p:spPr>
            <a:xfrm>
              <a:off x="9036050" y="3064796"/>
              <a:ext cx="8128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>
                  <a:solidFill>
                    <a:schemeClr val="bg1"/>
                  </a:solidFill>
                  <a:latin typeface="+mj-lt"/>
                </a:rPr>
                <a:t>WINDOWS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F9C54A2-98AF-18E3-A7B2-7F922419F31E}"/>
                </a:ext>
              </a:extLst>
            </p:cNvPr>
            <p:cNvSpPr/>
            <p:nvPr/>
          </p:nvSpPr>
          <p:spPr>
            <a:xfrm>
              <a:off x="9036050" y="4257301"/>
              <a:ext cx="8128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>
                  <a:solidFill>
                    <a:schemeClr val="bg1"/>
                  </a:solidFill>
                  <a:latin typeface="+mj-lt"/>
                </a:rPr>
                <a:t>LINUX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C5A9689-E421-4077-31D7-CC4BB046BC3F}"/>
                </a:ext>
              </a:extLst>
            </p:cNvPr>
            <p:cNvSpPr/>
            <p:nvPr/>
          </p:nvSpPr>
          <p:spPr>
            <a:xfrm>
              <a:off x="8991600" y="4895665"/>
              <a:ext cx="9017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dirty="0">
                  <a:solidFill>
                    <a:schemeClr val="bg1"/>
                  </a:solidFill>
                  <a:latin typeface="+mj-lt"/>
                </a:rPr>
                <a:t>NET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dirty="0"/>
              <a:t>Agent Setup &amp; </a:t>
            </a:r>
            <a:r>
              <a:rPr lang="it-IT" b="1" dirty="0" err="1"/>
              <a:t>Configuration</a:t>
            </a:r>
            <a:r>
              <a:rPr lang="it-IT" b="1" dirty="0"/>
              <a:t> (Windows)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77DBD9-C330-021B-521C-A567434A2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0" y="2149929"/>
            <a:ext cx="5096321" cy="1279072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i="1" dirty="0" err="1"/>
              <a:t>Deploying</a:t>
            </a:r>
            <a:r>
              <a:rPr lang="it-IT" b="1" i="1" dirty="0"/>
              <a:t> and </a:t>
            </a:r>
            <a:r>
              <a:rPr lang="it-IT" b="1" i="1" dirty="0" err="1"/>
              <a:t>Configuring</a:t>
            </a:r>
            <a:r>
              <a:rPr lang="it-IT" b="1" i="1" dirty="0"/>
              <a:t> </a:t>
            </a:r>
            <a:r>
              <a:rPr lang="it-IT" b="1" i="1" dirty="0" err="1"/>
              <a:t>Wazuh</a:t>
            </a:r>
            <a:r>
              <a:rPr lang="it-IT" b="1" i="1" dirty="0"/>
              <a:t> Agents on Windows</a:t>
            </a:r>
            <a:br>
              <a:rPr lang="it-IT" b="1" dirty="0"/>
            </a:br>
            <a:r>
              <a:rPr lang="it-IT" b="1" i="1" dirty="0" err="1"/>
              <a:t>Connecting</a:t>
            </a:r>
            <a:r>
              <a:rPr lang="it-IT" b="1" i="1" dirty="0"/>
              <a:t> to the </a:t>
            </a:r>
            <a:r>
              <a:rPr lang="it-IT" b="1" i="1" dirty="0" err="1"/>
              <a:t>Wazuh</a:t>
            </a:r>
            <a:r>
              <a:rPr lang="it-IT" b="1" i="1" dirty="0"/>
              <a:t> Manager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B4A9EDA-7683-124E-32D3-6BC8D3D46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5188" y="2646969"/>
            <a:ext cx="4926012" cy="3034087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C9D20F2-ED82-A8E0-DE1C-4402F170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520440"/>
            <a:ext cx="6211890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D9E38-3615-DD21-D879-4BC30ED5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10238392" cy="1243648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b="1" dirty="0"/>
              <a:t>Rule Engine &amp; Decoders Basics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7A67CEE-9FFC-1DCC-23B5-E043CC6E75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111" y="1550543"/>
            <a:ext cx="8113841" cy="1055497"/>
          </a:xfrm>
        </p:spPr>
        <p:txBody>
          <a:bodyPr rtlCol="0"/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b="1" i="1" dirty="0" err="1"/>
              <a:t>Understanding</a:t>
            </a:r>
            <a:r>
              <a:rPr lang="it-IT" b="1" i="1" dirty="0"/>
              <a:t> </a:t>
            </a:r>
            <a:r>
              <a:rPr lang="it-IT" b="1" i="1" dirty="0" err="1"/>
              <a:t>Wazuh</a:t>
            </a:r>
            <a:r>
              <a:rPr lang="it-IT" b="1" i="1" dirty="0"/>
              <a:t> Rules &amp; Decoders</a:t>
            </a:r>
            <a:br>
              <a:rPr lang="it-IT" b="1" dirty="0"/>
            </a:br>
            <a:r>
              <a:rPr lang="it-IT" b="1" i="1" dirty="0"/>
              <a:t>From Windows Event Logs to Alerts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869FCB-E9CF-1E14-F4ED-22D7E85C9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D57F1E4F-1CFF-5643-939E-02111984F565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90F30BC-D9FF-8D8F-B82A-BAA809AB9327}"/>
              </a:ext>
            </a:extLst>
          </p:cNvPr>
          <p:cNvSpPr/>
          <p:nvPr/>
        </p:nvSpPr>
        <p:spPr>
          <a:xfrm>
            <a:off x="646111" y="3429000"/>
            <a:ext cx="2371409" cy="10049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Raw</a:t>
            </a:r>
            <a:r>
              <a:rPr lang="it-IT" dirty="0"/>
              <a:t> Windows Event Log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15D388B-1E2C-E936-C5C5-4C408BBC4DD8}"/>
              </a:ext>
            </a:extLst>
          </p:cNvPr>
          <p:cNvSpPr/>
          <p:nvPr/>
        </p:nvSpPr>
        <p:spPr>
          <a:xfrm>
            <a:off x="3334512" y="3429000"/>
            <a:ext cx="2371409" cy="10049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Decoder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6569A36-3447-0836-28EE-89E68AB12428}"/>
              </a:ext>
            </a:extLst>
          </p:cNvPr>
          <p:cNvSpPr/>
          <p:nvPr/>
        </p:nvSpPr>
        <p:spPr>
          <a:xfrm>
            <a:off x="6047232" y="3429000"/>
            <a:ext cx="2371409" cy="10049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Rule Engine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2695CF3-4049-5670-FF10-5DCA27831699}"/>
              </a:ext>
            </a:extLst>
          </p:cNvPr>
          <p:cNvSpPr/>
          <p:nvPr/>
        </p:nvSpPr>
        <p:spPr>
          <a:xfrm>
            <a:off x="8739276" y="3429000"/>
            <a:ext cx="2371409" cy="10554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Alert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F1747B3-1574-9CE7-5B7D-0E01A547C8C3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017520" y="3931476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BE5F8D6-7B6B-6AEE-6ABA-B5ADF81FE2EC}"/>
              </a:ext>
            </a:extLst>
          </p:cNvPr>
          <p:cNvCxnSpPr/>
          <p:nvPr/>
        </p:nvCxnSpPr>
        <p:spPr>
          <a:xfrm>
            <a:off x="5730240" y="3931476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03175C2-08AF-CE35-8A61-D7EAC3C97969}"/>
              </a:ext>
            </a:extLst>
          </p:cNvPr>
          <p:cNvCxnSpPr/>
          <p:nvPr/>
        </p:nvCxnSpPr>
        <p:spPr>
          <a:xfrm>
            <a:off x="8442960" y="3909696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5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4444198_TF23054198_Win32" id="{8E5C1F43-D365-4FC0-976C-73528A83B34E}" vid="{654C3811-49EC-4751-8E3B-55251FAD1A2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F9574-7A06-4C8D-A3A0-6246119CBA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B3ADB7-DE74-4AAA-B54E-3DA3F0193F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CFA53FE-7FFB-4B01-8329-4A11334925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Fission</Template>
  <TotalTime>189</TotalTime>
  <Words>387</Words>
  <Application>Microsoft Office PowerPoint</Application>
  <PresentationFormat>Widescreen</PresentationFormat>
  <Paragraphs>78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1" baseType="lpstr">
      <vt:lpstr>Aptos</vt:lpstr>
      <vt:lpstr>Arial</vt:lpstr>
      <vt:lpstr>Biome</vt:lpstr>
      <vt:lpstr>Calibri</vt:lpstr>
      <vt:lpstr>Century Gothic</vt:lpstr>
      <vt:lpstr>Courier New</vt:lpstr>
      <vt:lpstr>Symbol</vt:lpstr>
      <vt:lpstr>Wingdings 3</vt:lpstr>
      <vt:lpstr>Ione</vt:lpstr>
      <vt:lpstr>Workshop  Day 1 “This is about modern,  open-source threat detection  and security visibility.”</vt:lpstr>
      <vt:lpstr>Presentazione standard di PowerPoint</vt:lpstr>
      <vt:lpstr>Why Wazuh?   Use Cases and Training Objectives</vt:lpstr>
      <vt:lpstr>Presentazione standard di PowerPoint</vt:lpstr>
      <vt:lpstr>Presentazione standard di PowerPoint</vt:lpstr>
      <vt:lpstr>Lab Setup:</vt:lpstr>
      <vt:lpstr>Collecting and Monitoring Logs with Wazuh:  Data Sources and Integration Methods</vt:lpstr>
      <vt:lpstr>Agent Setup &amp; Configuration (Windows)</vt:lpstr>
      <vt:lpstr>Rule Engine &amp; Decoders Basics</vt:lpstr>
      <vt:lpstr>Threat Hunting with Wazuh</vt:lpstr>
      <vt:lpstr>Querying, Dashboards &amp; Alert Interpretation</vt:lpstr>
      <vt:lpstr>Day 1 Summary &amp; 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MIRKO LAQUINTANA</dc:creator>
  <cp:lastModifiedBy>MIRKO LAQUINTANA</cp:lastModifiedBy>
  <cp:revision>10</cp:revision>
  <dcterms:created xsi:type="dcterms:W3CDTF">2025-10-15T15:46:00Z</dcterms:created>
  <dcterms:modified xsi:type="dcterms:W3CDTF">2025-10-16T18:01:30Z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